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42"/>
  </p:handoutMasterIdLst>
  <p:sldIdLst>
    <p:sldId id="256" r:id="rId2"/>
    <p:sldId id="294" r:id="rId3"/>
    <p:sldId id="288" r:id="rId4"/>
    <p:sldId id="258" r:id="rId5"/>
    <p:sldId id="289" r:id="rId6"/>
    <p:sldId id="291" r:id="rId7"/>
    <p:sldId id="290" r:id="rId8"/>
    <p:sldId id="260" r:id="rId9"/>
    <p:sldId id="292" r:id="rId10"/>
    <p:sldId id="293" r:id="rId11"/>
    <p:sldId id="295" r:id="rId12"/>
    <p:sldId id="320" r:id="rId13"/>
    <p:sldId id="262" r:id="rId14"/>
    <p:sldId id="324" r:id="rId15"/>
    <p:sldId id="321" r:id="rId16"/>
    <p:sldId id="322" r:id="rId17"/>
    <p:sldId id="323" r:id="rId18"/>
    <p:sldId id="325" r:id="rId19"/>
    <p:sldId id="326" r:id="rId20"/>
    <p:sldId id="327" r:id="rId21"/>
    <p:sldId id="328" r:id="rId22"/>
    <p:sldId id="329" r:id="rId23"/>
    <p:sldId id="317" r:id="rId24"/>
    <p:sldId id="319" r:id="rId25"/>
    <p:sldId id="276" r:id="rId26"/>
    <p:sldId id="318" r:id="rId27"/>
    <p:sldId id="261" r:id="rId28"/>
    <p:sldId id="263" r:id="rId29"/>
    <p:sldId id="266" r:id="rId30"/>
    <p:sldId id="267" r:id="rId31"/>
    <p:sldId id="268" r:id="rId32"/>
    <p:sldId id="269" r:id="rId33"/>
    <p:sldId id="270" r:id="rId34"/>
    <p:sldId id="271" r:id="rId35"/>
    <p:sldId id="272" r:id="rId36"/>
    <p:sldId id="273" r:id="rId37"/>
    <p:sldId id="274" r:id="rId38"/>
    <p:sldId id="296" r:id="rId39"/>
    <p:sldId id="265" r:id="rId40"/>
    <p:sldId id="279" r:id="rId41"/>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14" d="100"/>
          <a:sy n="114" d="100"/>
        </p:scale>
        <p:origin x="1560"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1A1D4-30D8-45D7-ABA1-D3B2C8BC257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pt>
    <dgm:pt modelId="{F59A4EE1-0A8F-4E66-926E-83A54936135C}">
      <dgm:prSet custT="1"/>
      <dgm:spPr/>
      <dgm:t>
        <a:bodyPr/>
        <a:lstStyle/>
        <a:p>
          <a:pPr marR="0" algn="ctr" rtl="0"/>
          <a:r>
            <a:rPr lang="en-US" sz="900" b="1" dirty="0">
              <a:latin typeface="+mj-lt"/>
            </a:rPr>
            <a:t>H. Michelle Dunham</a:t>
          </a:r>
        </a:p>
        <a:p>
          <a:pPr marR="0" algn="ctr" rtl="0"/>
          <a:r>
            <a:rPr lang="en-US" sz="900" b="1" dirty="0">
              <a:latin typeface="+mj-lt"/>
            </a:rPr>
            <a:t>Founder &amp; Executive Director</a:t>
          </a:r>
        </a:p>
      </dgm:t>
    </dgm:pt>
    <dgm:pt modelId="{35162936-F018-4387-9FD7-B27AB4084D14}" type="sibTrans" cxnId="{4A8C7E81-296B-478D-9772-EFA90B8353CE}">
      <dgm:prSet/>
      <dgm:spPr/>
      <dgm:t>
        <a:bodyPr/>
        <a:lstStyle/>
        <a:p>
          <a:endParaRPr lang="en-US" sz="900">
            <a:solidFill>
              <a:schemeClr val="tx1"/>
            </a:solidFill>
            <a:latin typeface="+mj-lt"/>
          </a:endParaRPr>
        </a:p>
      </dgm:t>
    </dgm:pt>
    <dgm:pt modelId="{B5B1C4BA-9393-411B-81E5-364712BB82AA}" type="parTrans" cxnId="{4A8C7E81-296B-478D-9772-EFA90B8353CE}">
      <dgm:prSet/>
      <dgm:spPr/>
      <dgm:t>
        <a:bodyPr/>
        <a:lstStyle/>
        <a:p>
          <a:endParaRPr lang="en-US" sz="900">
            <a:solidFill>
              <a:schemeClr val="tx1"/>
            </a:solidFill>
            <a:latin typeface="+mj-lt"/>
          </a:endParaRPr>
        </a:p>
      </dgm:t>
    </dgm:pt>
    <dgm:pt modelId="{846B4038-F559-40D4-948F-534A9825B3FA}">
      <dgm:prSet custT="1"/>
      <dgm:spPr/>
      <dgm:t>
        <a:bodyPr/>
        <a:lstStyle/>
        <a:p>
          <a:pPr marR="0" algn="ctr" rtl="0"/>
          <a:r>
            <a:rPr lang="en-US" sz="900" b="0" i="0" u="none" strike="noStrike" baseline="0" dirty="0">
              <a:latin typeface="+mj-lt"/>
            </a:rPr>
            <a:t>T</a:t>
          </a:r>
          <a:r>
            <a:rPr lang="en-US" sz="900" b="1" i="0" u="none" strike="noStrike" baseline="0" dirty="0">
              <a:latin typeface="+mj-lt"/>
            </a:rPr>
            <a:t>rina Middleton</a:t>
          </a:r>
        </a:p>
        <a:p>
          <a:pPr marR="0" algn="ctr" rtl="0"/>
          <a:r>
            <a:rPr lang="en-US" sz="900" b="1" i="0" u="none" strike="noStrike" baseline="0" dirty="0">
              <a:latin typeface="+mj-lt"/>
            </a:rPr>
            <a:t>JSA Education Director</a:t>
          </a:r>
          <a:endParaRPr lang="en-US" sz="900" dirty="0">
            <a:latin typeface="+mj-lt"/>
          </a:endParaRPr>
        </a:p>
      </dgm:t>
    </dgm:pt>
    <dgm:pt modelId="{19F518ED-504D-4ED3-B6C8-017889C6A3C8}" type="sibTrans" cxnId="{C0503B61-3944-45F7-ACC9-3C6F1691A4AD}">
      <dgm:prSet/>
      <dgm:spPr/>
      <dgm:t>
        <a:bodyPr/>
        <a:lstStyle/>
        <a:p>
          <a:endParaRPr lang="en-US" sz="900">
            <a:solidFill>
              <a:schemeClr val="tx1"/>
            </a:solidFill>
            <a:latin typeface="+mj-lt"/>
          </a:endParaRPr>
        </a:p>
      </dgm:t>
    </dgm:pt>
    <dgm:pt modelId="{28F43E59-D386-4246-A1EB-FAE37F438525}" type="parTrans" cxnId="{C0503B61-3944-45F7-ACC9-3C6F1691A4AD}">
      <dgm:prSet custT="1"/>
      <dgm:spPr/>
      <dgm:t>
        <a:bodyPr/>
        <a:lstStyle/>
        <a:p>
          <a:endParaRPr lang="en-US" sz="900" dirty="0">
            <a:solidFill>
              <a:schemeClr val="tx1"/>
            </a:solidFill>
            <a:latin typeface="+mj-lt"/>
          </a:endParaRPr>
        </a:p>
      </dgm:t>
    </dgm:pt>
    <dgm:pt modelId="{705B60B8-5227-4BC2-9784-C84256A0B32B}">
      <dgm:prSet custT="1"/>
      <dgm:spPr/>
      <dgm:t>
        <a:bodyPr/>
        <a:lstStyle/>
        <a:p>
          <a:pPr marR="0" algn="ctr" rtl="0"/>
          <a:r>
            <a:rPr lang="en-US" sz="900" b="1" i="0" dirty="0">
              <a:latin typeface="+mj-lt"/>
            </a:rPr>
            <a:t>Kim Lucker-Greene, </a:t>
          </a:r>
          <a:r>
            <a:rPr lang="en-US" sz="900" b="1" dirty="0">
              <a:latin typeface="+mj-lt"/>
            </a:rPr>
            <a:t>BCBA-D </a:t>
          </a:r>
          <a:br>
            <a:rPr lang="en-US" sz="900" b="1" dirty="0">
              <a:latin typeface="+mj-lt"/>
            </a:rPr>
          </a:br>
          <a:r>
            <a:rPr lang="en-US" sz="900" b="1" dirty="0">
              <a:latin typeface="+mj-lt"/>
            </a:rPr>
            <a:t>Cherish Twigg, BCBA </a:t>
          </a:r>
        </a:p>
        <a:p>
          <a:pPr marR="0" algn="ctr" rtl="0"/>
          <a:r>
            <a:rPr lang="en-US" sz="900" b="1" dirty="0">
              <a:latin typeface="+mj-lt"/>
            </a:rPr>
            <a:t>Program Supervisors &amp; Consultants</a:t>
          </a:r>
          <a:endParaRPr lang="en-US" sz="900" dirty="0">
            <a:latin typeface="+mj-lt"/>
          </a:endParaRPr>
        </a:p>
      </dgm:t>
    </dgm:pt>
    <dgm:pt modelId="{5A38466E-508B-47BD-8066-CC44370B77DB}" type="sibTrans" cxnId="{3571DCAC-75B9-4517-A0D5-A80D3B154AD9}">
      <dgm:prSet/>
      <dgm:spPr/>
      <dgm:t>
        <a:bodyPr/>
        <a:lstStyle/>
        <a:p>
          <a:endParaRPr lang="en-US" sz="900">
            <a:solidFill>
              <a:schemeClr val="tx1"/>
            </a:solidFill>
            <a:latin typeface="+mj-lt"/>
          </a:endParaRPr>
        </a:p>
      </dgm:t>
    </dgm:pt>
    <dgm:pt modelId="{2DECE7C2-B769-4B09-BD98-6B63B72DB237}" type="parTrans" cxnId="{3571DCAC-75B9-4517-A0D5-A80D3B154AD9}">
      <dgm:prSet custT="1"/>
      <dgm:spPr/>
      <dgm:t>
        <a:bodyPr/>
        <a:lstStyle/>
        <a:p>
          <a:endParaRPr lang="en-US" sz="900" dirty="0">
            <a:solidFill>
              <a:schemeClr val="tx1"/>
            </a:solidFill>
            <a:latin typeface="+mj-lt"/>
          </a:endParaRPr>
        </a:p>
      </dgm:t>
    </dgm:pt>
    <dgm:pt modelId="{7AF6A4D2-1B65-44F7-B480-5B4F2C6AAB64}">
      <dgm:prSet custT="1"/>
      <dgm:spPr/>
      <dgm:t>
        <a:bodyPr/>
        <a:lstStyle/>
        <a:p>
          <a:pPr rtl="0"/>
          <a:r>
            <a:rPr lang="en-US" sz="900" b="1" dirty="0">
              <a:latin typeface="+mj-lt"/>
            </a:rPr>
            <a:t>Raney Thomas, BCBA</a:t>
          </a:r>
        </a:p>
        <a:p>
          <a:pPr rtl="0"/>
          <a:r>
            <a:rPr lang="en-US" sz="900" b="1" dirty="0">
              <a:latin typeface="+mj-lt"/>
            </a:rPr>
            <a:t>JSACG Clinical Admin Director</a:t>
          </a:r>
        </a:p>
      </dgm:t>
    </dgm:pt>
    <dgm:pt modelId="{CECAAFE5-08ED-4AFC-837B-7A4C2052C365}" type="sibTrans" cxnId="{83DCA42D-1C1A-4EA1-B924-F9D41B1B466E}">
      <dgm:prSet/>
      <dgm:spPr/>
      <dgm:t>
        <a:bodyPr/>
        <a:lstStyle/>
        <a:p>
          <a:endParaRPr lang="en-US" sz="900">
            <a:solidFill>
              <a:schemeClr val="tx1"/>
            </a:solidFill>
            <a:latin typeface="+mj-lt"/>
          </a:endParaRPr>
        </a:p>
      </dgm:t>
    </dgm:pt>
    <dgm:pt modelId="{9F9BF68C-742E-4A72-881D-B075B878F5A0}" type="parTrans" cxnId="{83DCA42D-1C1A-4EA1-B924-F9D41B1B466E}">
      <dgm:prSet custT="1"/>
      <dgm:spPr/>
      <dgm:t>
        <a:bodyPr/>
        <a:lstStyle/>
        <a:p>
          <a:endParaRPr lang="en-US" sz="900" dirty="0">
            <a:solidFill>
              <a:schemeClr val="tx1"/>
            </a:solidFill>
            <a:latin typeface="+mj-lt"/>
          </a:endParaRPr>
        </a:p>
      </dgm:t>
    </dgm:pt>
    <dgm:pt modelId="{06A8265A-4E9E-4E67-854A-C30758BD7576}">
      <dgm:prSet custT="1"/>
      <dgm:spPr/>
      <dgm:t>
        <a:bodyPr/>
        <a:lstStyle/>
        <a:p>
          <a:pPr rtl="0"/>
          <a:r>
            <a:rPr lang="en-US" sz="900" b="1" dirty="0">
              <a:latin typeface="+mj-lt"/>
            </a:rPr>
            <a:t>Kelli Armstrong, BCBA</a:t>
          </a:r>
        </a:p>
        <a:p>
          <a:r>
            <a:rPr lang="en-US" sz="900" b="1" dirty="0">
              <a:latin typeface="+mj-lt"/>
            </a:rPr>
            <a:t>Clinical Behavioral Director</a:t>
          </a:r>
        </a:p>
      </dgm:t>
    </dgm:pt>
    <dgm:pt modelId="{7B8B6DDC-7790-436E-8424-85EB6BAC97A0}" type="sibTrans" cxnId="{11243B14-FE4E-4B02-ADD4-524A4E6FB887}">
      <dgm:prSet/>
      <dgm:spPr/>
      <dgm:t>
        <a:bodyPr/>
        <a:lstStyle/>
        <a:p>
          <a:endParaRPr lang="en-US" sz="900">
            <a:solidFill>
              <a:schemeClr val="tx1"/>
            </a:solidFill>
            <a:latin typeface="+mj-lt"/>
          </a:endParaRPr>
        </a:p>
      </dgm:t>
    </dgm:pt>
    <dgm:pt modelId="{33985F40-14CB-47DC-8381-557909B09095}" type="parTrans" cxnId="{11243B14-FE4E-4B02-ADD4-524A4E6FB887}">
      <dgm:prSet custT="1"/>
      <dgm:spPr/>
      <dgm:t>
        <a:bodyPr/>
        <a:lstStyle/>
        <a:p>
          <a:endParaRPr lang="en-US" sz="900" dirty="0">
            <a:solidFill>
              <a:schemeClr val="tx1"/>
            </a:solidFill>
            <a:latin typeface="+mj-lt"/>
          </a:endParaRPr>
        </a:p>
      </dgm:t>
    </dgm:pt>
    <dgm:pt modelId="{F9B03501-1B32-453D-B5EC-FC45358D6C44}">
      <dgm:prSet custT="1"/>
      <dgm:spPr/>
      <dgm:t>
        <a:bodyPr/>
        <a:lstStyle/>
        <a:p>
          <a:r>
            <a:rPr lang="en-US" sz="900" b="1" dirty="0">
              <a:latin typeface="+mj-lt"/>
            </a:rPr>
            <a:t>Irene </a:t>
          </a:r>
          <a:r>
            <a:rPr lang="en-US" sz="900" b="1" dirty="0" err="1">
              <a:latin typeface="+mj-lt"/>
            </a:rPr>
            <a:t>Batario</a:t>
          </a:r>
          <a:r>
            <a:rPr lang="en-US" sz="900" b="1" dirty="0">
              <a:latin typeface="+mj-lt"/>
            </a:rPr>
            <a:t>, </a:t>
          </a:r>
          <a:r>
            <a:rPr lang="en-US" sz="900" b="1" dirty="0" err="1">
              <a:latin typeface="+mj-lt"/>
            </a:rPr>
            <a:t>BCaBA</a:t>
          </a:r>
          <a:endParaRPr lang="en-US" sz="900" b="1" dirty="0">
            <a:latin typeface="+mj-lt"/>
          </a:endParaRPr>
        </a:p>
        <a:p>
          <a:r>
            <a:rPr lang="en-US" sz="900" b="1" dirty="0">
              <a:latin typeface="+mj-lt"/>
            </a:rPr>
            <a:t>Jessica O’Leary BCBA</a:t>
          </a:r>
        </a:p>
        <a:p>
          <a:r>
            <a:rPr lang="en-US" sz="900" b="1" dirty="0">
              <a:latin typeface="+mj-lt"/>
            </a:rPr>
            <a:t>Program Supervisors</a:t>
          </a:r>
        </a:p>
      </dgm:t>
    </dgm:pt>
    <dgm:pt modelId="{3957C538-E495-4585-B9E9-F2DEB2F51AA1}" type="sibTrans" cxnId="{2CEBE9D6-C062-4F45-9B66-7C0E649119E5}">
      <dgm:prSet/>
      <dgm:spPr/>
      <dgm:t>
        <a:bodyPr/>
        <a:lstStyle/>
        <a:p>
          <a:endParaRPr lang="en-US" sz="900">
            <a:solidFill>
              <a:schemeClr val="tx1"/>
            </a:solidFill>
            <a:latin typeface="+mj-lt"/>
          </a:endParaRPr>
        </a:p>
      </dgm:t>
    </dgm:pt>
    <dgm:pt modelId="{CD044148-9A5C-44BF-BFAD-263A605CC3CC}" type="parTrans" cxnId="{2CEBE9D6-C062-4F45-9B66-7C0E649119E5}">
      <dgm:prSet custT="1"/>
      <dgm:spPr/>
      <dgm:t>
        <a:bodyPr/>
        <a:lstStyle/>
        <a:p>
          <a:endParaRPr lang="en-US" sz="900" dirty="0">
            <a:solidFill>
              <a:schemeClr val="tx1"/>
            </a:solidFill>
            <a:latin typeface="+mj-lt"/>
          </a:endParaRPr>
        </a:p>
      </dgm:t>
    </dgm:pt>
    <dgm:pt modelId="{5E13DD7F-E58A-4BD5-BC23-925AF40EC76D}">
      <dgm:prSet custT="1"/>
      <dgm:spPr/>
      <dgm:t>
        <a:bodyPr/>
        <a:lstStyle/>
        <a:p>
          <a:r>
            <a:rPr lang="en-US" sz="900" b="1" dirty="0">
              <a:latin typeface="+mj-lt"/>
            </a:rPr>
            <a:t>Julia Harvey, </a:t>
          </a:r>
          <a:r>
            <a:rPr lang="en-US" sz="900" b="1" dirty="0" err="1">
              <a:latin typeface="+mj-lt"/>
            </a:rPr>
            <a:t>BCaBA</a:t>
          </a:r>
          <a:endParaRPr lang="en-US" sz="900" b="1" dirty="0">
            <a:latin typeface="+mj-lt"/>
          </a:endParaRPr>
        </a:p>
        <a:p>
          <a:r>
            <a:rPr lang="en-US" sz="900" b="1" dirty="0">
              <a:latin typeface="+mj-lt"/>
            </a:rPr>
            <a:t>Supervisor in Training</a:t>
          </a:r>
        </a:p>
      </dgm:t>
    </dgm:pt>
    <dgm:pt modelId="{1382C6D8-F0EA-4CC9-AA85-265AAD69AE91}" type="sibTrans" cxnId="{0C3EA725-A691-4BF7-8C94-4FA5ECB08488}">
      <dgm:prSet/>
      <dgm:spPr/>
      <dgm:t>
        <a:bodyPr/>
        <a:lstStyle/>
        <a:p>
          <a:endParaRPr lang="en-US" sz="900">
            <a:solidFill>
              <a:schemeClr val="tx1"/>
            </a:solidFill>
            <a:latin typeface="+mj-lt"/>
          </a:endParaRPr>
        </a:p>
      </dgm:t>
    </dgm:pt>
    <dgm:pt modelId="{54637B70-3C96-4612-9556-BD572F9015C1}" type="parTrans" cxnId="{0C3EA725-A691-4BF7-8C94-4FA5ECB08488}">
      <dgm:prSet custT="1"/>
      <dgm:spPr/>
      <dgm:t>
        <a:bodyPr/>
        <a:lstStyle/>
        <a:p>
          <a:endParaRPr lang="en-US" sz="900" dirty="0">
            <a:solidFill>
              <a:schemeClr val="tx1"/>
            </a:solidFill>
            <a:latin typeface="+mj-lt"/>
          </a:endParaRPr>
        </a:p>
      </dgm:t>
    </dgm:pt>
    <dgm:pt modelId="{FBE29041-58BB-4637-ABFD-8FC4E6A82E86}">
      <dgm:prSet custT="1"/>
      <dgm:spPr/>
      <dgm:t>
        <a:bodyPr/>
        <a:lstStyle/>
        <a:p>
          <a:r>
            <a:rPr lang="en-US" sz="900" b="1" dirty="0">
              <a:latin typeface="+mj-lt"/>
            </a:rPr>
            <a:t>Administrative Assistants</a:t>
          </a:r>
          <a:br>
            <a:rPr lang="en-US" sz="900" b="1" dirty="0">
              <a:latin typeface="+mj-lt"/>
            </a:rPr>
          </a:br>
          <a:r>
            <a:rPr lang="en-US" sz="900" b="1" dirty="0">
              <a:latin typeface="+mj-lt"/>
            </a:rPr>
            <a:t>Courtney Roebuck</a:t>
          </a:r>
          <a:br>
            <a:rPr lang="en-US" sz="900" b="1" dirty="0">
              <a:latin typeface="+mj-lt"/>
            </a:rPr>
          </a:br>
          <a:r>
            <a:rPr lang="en-US" sz="900" b="1" dirty="0">
              <a:latin typeface="+mj-lt"/>
            </a:rPr>
            <a:t>Shirley Yawn</a:t>
          </a:r>
        </a:p>
      </dgm:t>
    </dgm:pt>
    <dgm:pt modelId="{F82BFAD1-8135-4A07-9C16-7CE7359FF914}" type="sibTrans" cxnId="{0696FDDD-5D21-41A8-98C2-D858F10BAF53}">
      <dgm:prSet/>
      <dgm:spPr/>
      <dgm:t>
        <a:bodyPr/>
        <a:lstStyle/>
        <a:p>
          <a:endParaRPr lang="en-US" sz="900">
            <a:solidFill>
              <a:schemeClr val="tx1"/>
            </a:solidFill>
            <a:latin typeface="+mj-lt"/>
          </a:endParaRPr>
        </a:p>
      </dgm:t>
    </dgm:pt>
    <dgm:pt modelId="{4C17DE3F-F4F5-4468-B7C1-F81D4E82FFA0}" type="parTrans" cxnId="{0696FDDD-5D21-41A8-98C2-D858F10BAF53}">
      <dgm:prSet custT="1"/>
      <dgm:spPr/>
      <dgm:t>
        <a:bodyPr/>
        <a:lstStyle/>
        <a:p>
          <a:endParaRPr lang="en-US" sz="900" dirty="0">
            <a:solidFill>
              <a:schemeClr val="tx1"/>
            </a:solidFill>
            <a:latin typeface="+mj-lt"/>
          </a:endParaRPr>
        </a:p>
      </dgm:t>
    </dgm:pt>
    <dgm:pt modelId="{AE6A78BE-184F-4AB9-BD88-8E659098B206}">
      <dgm:prSet custT="1"/>
      <dgm:spPr/>
      <dgm:t>
        <a:bodyPr/>
        <a:lstStyle/>
        <a:p>
          <a:pPr rtl="0"/>
          <a:r>
            <a:rPr lang="en-US" sz="900" b="1" dirty="0">
              <a:latin typeface="+mj-lt"/>
            </a:rPr>
            <a:t>Amy Higgins</a:t>
          </a:r>
          <a:br>
            <a:rPr lang="en-US" sz="900" b="1" dirty="0">
              <a:latin typeface="+mj-lt"/>
            </a:rPr>
          </a:br>
          <a:r>
            <a:rPr lang="en-US" sz="900" b="1" dirty="0">
              <a:latin typeface="+mj-lt"/>
            </a:rPr>
            <a:t>Billing Administrator </a:t>
          </a:r>
        </a:p>
      </dgm:t>
    </dgm:pt>
    <dgm:pt modelId="{2D10618F-5B4E-4473-BB38-A29F5D3136AE}" type="sibTrans" cxnId="{A9268733-22A6-4008-9737-0FF4C1AD8176}">
      <dgm:prSet/>
      <dgm:spPr/>
      <dgm:t>
        <a:bodyPr/>
        <a:lstStyle/>
        <a:p>
          <a:endParaRPr lang="en-US" sz="900">
            <a:solidFill>
              <a:schemeClr val="tx1"/>
            </a:solidFill>
            <a:latin typeface="+mj-lt"/>
          </a:endParaRPr>
        </a:p>
      </dgm:t>
    </dgm:pt>
    <dgm:pt modelId="{323176B6-863A-486C-A88B-E5D807A46240}" type="parTrans" cxnId="{A9268733-22A6-4008-9737-0FF4C1AD8176}">
      <dgm:prSet custT="1"/>
      <dgm:spPr/>
      <dgm:t>
        <a:bodyPr/>
        <a:lstStyle/>
        <a:p>
          <a:endParaRPr lang="en-US" sz="900" dirty="0">
            <a:solidFill>
              <a:schemeClr val="tx1"/>
            </a:solidFill>
            <a:latin typeface="+mj-lt"/>
          </a:endParaRPr>
        </a:p>
      </dgm:t>
    </dgm:pt>
    <dgm:pt modelId="{EEDC4993-A0EF-4AB3-8A6A-F14C5CC3FC42}">
      <dgm:prSet custT="1"/>
      <dgm:spPr/>
      <dgm:t>
        <a:bodyPr/>
        <a:lstStyle/>
        <a:p>
          <a:r>
            <a:rPr lang="en-US" sz="1100" b="1" dirty="0">
              <a:latin typeface="+mj-lt"/>
            </a:rPr>
            <a:t>All Staff</a:t>
          </a:r>
        </a:p>
      </dgm:t>
    </dgm:pt>
    <dgm:pt modelId="{BF3C5A2A-067A-4E3D-AB74-87C08E1F59C4}" type="parTrans" cxnId="{7E77F48F-556A-41D2-B392-7B2910B49D67}">
      <dgm:prSet custT="1"/>
      <dgm:spPr/>
      <dgm:t>
        <a:bodyPr/>
        <a:lstStyle/>
        <a:p>
          <a:endParaRPr lang="en-US" sz="900">
            <a:latin typeface="+mj-lt"/>
          </a:endParaRPr>
        </a:p>
      </dgm:t>
    </dgm:pt>
    <dgm:pt modelId="{F75DAD46-CDB4-4486-986F-A5AE070A6319}" type="sibTrans" cxnId="{7E77F48F-556A-41D2-B392-7B2910B49D67}">
      <dgm:prSet/>
      <dgm:spPr/>
      <dgm:t>
        <a:bodyPr/>
        <a:lstStyle/>
        <a:p>
          <a:endParaRPr lang="en-US" sz="900">
            <a:latin typeface="+mj-lt"/>
          </a:endParaRPr>
        </a:p>
      </dgm:t>
    </dgm:pt>
    <dgm:pt modelId="{58ADA77A-5820-45CD-89FC-A876AB736B4D}">
      <dgm:prSet custT="1"/>
      <dgm:spPr/>
      <dgm:t>
        <a:bodyPr/>
        <a:lstStyle/>
        <a:p>
          <a:r>
            <a:rPr lang="en-US" sz="900" b="1" dirty="0">
              <a:latin typeface="+mj-lt"/>
            </a:rPr>
            <a:t>Ashley Kwon</a:t>
          </a:r>
        </a:p>
        <a:p>
          <a:r>
            <a:rPr lang="en-US" sz="900" b="1" dirty="0">
              <a:latin typeface="+mj-lt"/>
            </a:rPr>
            <a:t>Marketing &amp; Dev Coordinator</a:t>
          </a:r>
          <a:endParaRPr lang="en-US" sz="900" dirty="0">
            <a:latin typeface="+mj-lt"/>
          </a:endParaRPr>
        </a:p>
      </dgm:t>
    </dgm:pt>
    <dgm:pt modelId="{4F89804B-099E-4905-9E77-7AD2F1EA0EB4}" type="parTrans" cxnId="{3591D5A1-A7CE-41C3-B440-346F26EDCCB8}">
      <dgm:prSet custT="1"/>
      <dgm:spPr/>
      <dgm:t>
        <a:bodyPr/>
        <a:lstStyle/>
        <a:p>
          <a:endParaRPr lang="en-US" sz="900">
            <a:latin typeface="+mj-lt"/>
          </a:endParaRPr>
        </a:p>
      </dgm:t>
    </dgm:pt>
    <dgm:pt modelId="{0EACEA44-2C48-4C2F-9DFF-77E55537FC2F}" type="sibTrans" cxnId="{3591D5A1-A7CE-41C3-B440-346F26EDCCB8}">
      <dgm:prSet/>
      <dgm:spPr/>
      <dgm:t>
        <a:bodyPr/>
        <a:lstStyle/>
        <a:p>
          <a:endParaRPr lang="en-US" sz="900">
            <a:latin typeface="+mj-lt"/>
          </a:endParaRPr>
        </a:p>
      </dgm:t>
    </dgm:pt>
    <dgm:pt modelId="{8CA6733F-63FE-45D9-A4D7-F3BDE140BC53}">
      <dgm:prSet custT="1"/>
      <dgm:spPr/>
      <dgm:t>
        <a:bodyPr/>
        <a:lstStyle/>
        <a:p>
          <a:r>
            <a:rPr lang="en-US" sz="900" b="1" dirty="0">
              <a:latin typeface="+mj-lt"/>
            </a:rPr>
            <a:t>NEW</a:t>
          </a:r>
        </a:p>
        <a:p>
          <a:r>
            <a:rPr lang="en-US" sz="900" b="1" dirty="0">
              <a:latin typeface="+mj-lt"/>
            </a:rPr>
            <a:t>Sarah Fernandez, BCBA</a:t>
          </a:r>
        </a:p>
        <a:p>
          <a:r>
            <a:rPr lang="en-US" sz="900" b="1" dirty="0" err="1">
              <a:latin typeface="+mj-lt"/>
            </a:rPr>
            <a:t>Voc</a:t>
          </a:r>
          <a:r>
            <a:rPr lang="en-US" sz="900" b="1" dirty="0">
              <a:latin typeface="+mj-lt"/>
            </a:rPr>
            <a:t> &amp; Transition Supervisor</a:t>
          </a:r>
        </a:p>
      </dgm:t>
    </dgm:pt>
    <dgm:pt modelId="{BAD38A14-19F6-4F43-A2D3-52DB940F9A59}" type="parTrans" cxnId="{271DC042-3478-4623-9936-0EE922AE81EB}">
      <dgm:prSet custT="1"/>
      <dgm:spPr/>
      <dgm:t>
        <a:bodyPr/>
        <a:lstStyle/>
        <a:p>
          <a:endParaRPr lang="en-US" sz="900"/>
        </a:p>
      </dgm:t>
    </dgm:pt>
    <dgm:pt modelId="{1C034870-4429-4234-BB59-4D610337EDB2}" type="sibTrans" cxnId="{271DC042-3478-4623-9936-0EE922AE81EB}">
      <dgm:prSet/>
      <dgm:spPr/>
      <dgm:t>
        <a:bodyPr/>
        <a:lstStyle/>
        <a:p>
          <a:endParaRPr lang="en-US" sz="900"/>
        </a:p>
      </dgm:t>
    </dgm:pt>
    <dgm:pt modelId="{DCAB64E0-7D79-4325-9483-1FCE1AE23CB5}" type="pres">
      <dgm:prSet presAssocID="{4971A1D4-30D8-45D7-ABA1-D3B2C8BC2575}" presName="Name0" presStyleCnt="0">
        <dgm:presLayoutVars>
          <dgm:chPref val="1"/>
          <dgm:dir/>
          <dgm:animOne val="branch"/>
          <dgm:animLvl val="lvl"/>
          <dgm:resizeHandles val="exact"/>
        </dgm:presLayoutVars>
      </dgm:prSet>
      <dgm:spPr/>
    </dgm:pt>
    <dgm:pt modelId="{89899BC1-9B72-4343-8BD9-50A00DBA15B3}" type="pres">
      <dgm:prSet presAssocID="{F59A4EE1-0A8F-4E66-926E-83A54936135C}" presName="root1" presStyleCnt="0"/>
      <dgm:spPr/>
    </dgm:pt>
    <dgm:pt modelId="{BA850B03-C0D9-4150-8FF1-F17CBE372ABF}" type="pres">
      <dgm:prSet presAssocID="{F59A4EE1-0A8F-4E66-926E-83A54936135C}" presName="LevelOneTextNode" presStyleLbl="node0" presStyleIdx="0" presStyleCnt="1">
        <dgm:presLayoutVars>
          <dgm:chPref val="3"/>
        </dgm:presLayoutVars>
      </dgm:prSet>
      <dgm:spPr/>
    </dgm:pt>
    <dgm:pt modelId="{55DEE3B0-8228-4F89-AA42-81ABB73FA2C4}" type="pres">
      <dgm:prSet presAssocID="{F59A4EE1-0A8F-4E66-926E-83A54936135C}" presName="level2hierChild" presStyleCnt="0"/>
      <dgm:spPr/>
    </dgm:pt>
    <dgm:pt modelId="{14342EFC-5201-477D-9CCA-B3A2577225B4}" type="pres">
      <dgm:prSet presAssocID="{28F43E59-D386-4246-A1EB-FAE37F438525}" presName="conn2-1" presStyleLbl="parChTrans1D2" presStyleIdx="0" presStyleCnt="5"/>
      <dgm:spPr/>
    </dgm:pt>
    <dgm:pt modelId="{CF7D8CB5-BBE0-4156-97E6-5925750A728D}" type="pres">
      <dgm:prSet presAssocID="{28F43E59-D386-4246-A1EB-FAE37F438525}" presName="connTx" presStyleLbl="parChTrans1D2" presStyleIdx="0" presStyleCnt="5"/>
      <dgm:spPr/>
    </dgm:pt>
    <dgm:pt modelId="{91B122FF-6CB1-4CAF-856C-24758F62FEBD}" type="pres">
      <dgm:prSet presAssocID="{846B4038-F559-40D4-948F-534A9825B3FA}" presName="root2" presStyleCnt="0"/>
      <dgm:spPr/>
    </dgm:pt>
    <dgm:pt modelId="{45FE685D-72F5-4B2B-BD7F-5AE7D63D0115}" type="pres">
      <dgm:prSet presAssocID="{846B4038-F559-40D4-948F-534A9825B3FA}" presName="LevelTwoTextNode" presStyleLbl="node2" presStyleIdx="0" presStyleCnt="5">
        <dgm:presLayoutVars>
          <dgm:chPref val="3"/>
        </dgm:presLayoutVars>
      </dgm:prSet>
      <dgm:spPr/>
    </dgm:pt>
    <dgm:pt modelId="{7D7EB01C-C146-42FE-8662-3520CD1B3ECF}" type="pres">
      <dgm:prSet presAssocID="{846B4038-F559-40D4-948F-534A9825B3FA}" presName="level3hierChild" presStyleCnt="0"/>
      <dgm:spPr/>
    </dgm:pt>
    <dgm:pt modelId="{82C3D998-6F1F-49DF-AC60-E41480DB468D}" type="pres">
      <dgm:prSet presAssocID="{BF3C5A2A-067A-4E3D-AB74-87C08E1F59C4}" presName="conn2-1" presStyleLbl="parChTrans1D3" presStyleIdx="0" presStyleCnt="6"/>
      <dgm:spPr/>
    </dgm:pt>
    <dgm:pt modelId="{6D6A54EE-90B3-440C-8D35-1EA35D96EB3A}" type="pres">
      <dgm:prSet presAssocID="{BF3C5A2A-067A-4E3D-AB74-87C08E1F59C4}" presName="connTx" presStyleLbl="parChTrans1D3" presStyleIdx="0" presStyleCnt="6"/>
      <dgm:spPr/>
    </dgm:pt>
    <dgm:pt modelId="{A1F30416-10B2-4564-A239-5C6D278F63A4}" type="pres">
      <dgm:prSet presAssocID="{EEDC4993-A0EF-4AB3-8A6A-F14C5CC3FC42}" presName="root2" presStyleCnt="0"/>
      <dgm:spPr/>
    </dgm:pt>
    <dgm:pt modelId="{4A2DC44C-2595-4C9E-93BB-088433D51CEC}" type="pres">
      <dgm:prSet presAssocID="{EEDC4993-A0EF-4AB3-8A6A-F14C5CC3FC42}" presName="LevelTwoTextNode" presStyleLbl="node3" presStyleIdx="0" presStyleCnt="6">
        <dgm:presLayoutVars>
          <dgm:chPref val="3"/>
        </dgm:presLayoutVars>
      </dgm:prSet>
      <dgm:spPr/>
    </dgm:pt>
    <dgm:pt modelId="{14C894A9-05C6-49F2-941C-41996E265759}" type="pres">
      <dgm:prSet presAssocID="{EEDC4993-A0EF-4AB3-8A6A-F14C5CC3FC42}" presName="level3hierChild" presStyleCnt="0"/>
      <dgm:spPr/>
    </dgm:pt>
    <dgm:pt modelId="{09FA2CA2-6689-4F65-B4DF-7E38A6F49A4A}" type="pres">
      <dgm:prSet presAssocID="{BAD38A14-19F6-4F43-A2D3-52DB940F9A59}" presName="conn2-1" presStyleLbl="parChTrans1D2" presStyleIdx="1" presStyleCnt="5"/>
      <dgm:spPr/>
    </dgm:pt>
    <dgm:pt modelId="{0B12FF23-DEAB-4E0D-92DE-739714F03C11}" type="pres">
      <dgm:prSet presAssocID="{BAD38A14-19F6-4F43-A2D3-52DB940F9A59}" presName="connTx" presStyleLbl="parChTrans1D2" presStyleIdx="1" presStyleCnt="5"/>
      <dgm:spPr/>
    </dgm:pt>
    <dgm:pt modelId="{69F07C19-7326-4024-9A2D-8E0E94325646}" type="pres">
      <dgm:prSet presAssocID="{8CA6733F-63FE-45D9-A4D7-F3BDE140BC53}" presName="root2" presStyleCnt="0"/>
      <dgm:spPr/>
    </dgm:pt>
    <dgm:pt modelId="{5DC17DFA-81E2-4AEC-9C5F-70071CE9ADC9}" type="pres">
      <dgm:prSet presAssocID="{8CA6733F-63FE-45D9-A4D7-F3BDE140BC53}" presName="LevelTwoTextNode" presStyleLbl="node2" presStyleIdx="1" presStyleCnt="5" custLinFactY="34211" custLinFactNeighborX="1414" custLinFactNeighborY="100000">
        <dgm:presLayoutVars>
          <dgm:chPref val="3"/>
        </dgm:presLayoutVars>
      </dgm:prSet>
      <dgm:spPr/>
    </dgm:pt>
    <dgm:pt modelId="{9E40C35E-18C0-4A83-931E-287083F8EDEA}" type="pres">
      <dgm:prSet presAssocID="{8CA6733F-63FE-45D9-A4D7-F3BDE140BC53}" presName="level3hierChild" presStyleCnt="0"/>
      <dgm:spPr/>
    </dgm:pt>
    <dgm:pt modelId="{81242B44-473D-414E-94C1-1DABDA5FC254}" type="pres">
      <dgm:prSet presAssocID="{33985F40-14CB-47DC-8381-557909B09095}" presName="conn2-1" presStyleLbl="parChTrans1D2" presStyleIdx="2" presStyleCnt="5"/>
      <dgm:spPr/>
    </dgm:pt>
    <dgm:pt modelId="{FCA3EC6B-878C-490A-BEDC-15B2C37C3825}" type="pres">
      <dgm:prSet presAssocID="{33985F40-14CB-47DC-8381-557909B09095}" presName="connTx" presStyleLbl="parChTrans1D2" presStyleIdx="2" presStyleCnt="5"/>
      <dgm:spPr/>
    </dgm:pt>
    <dgm:pt modelId="{22414F1C-AC71-4DCF-A072-8506B73FB98A}" type="pres">
      <dgm:prSet presAssocID="{06A8265A-4E9E-4E67-854A-C30758BD7576}" presName="root2" presStyleCnt="0"/>
      <dgm:spPr/>
    </dgm:pt>
    <dgm:pt modelId="{22058CFF-89E6-4F83-8883-419854F7AE04}" type="pres">
      <dgm:prSet presAssocID="{06A8265A-4E9E-4E67-854A-C30758BD7576}" presName="LevelTwoTextNode" presStyleLbl="node2" presStyleIdx="2" presStyleCnt="5" custLinFactY="-100000" custLinFactNeighborX="1414" custLinFactNeighborY="-150230">
        <dgm:presLayoutVars>
          <dgm:chPref val="3"/>
        </dgm:presLayoutVars>
      </dgm:prSet>
      <dgm:spPr/>
    </dgm:pt>
    <dgm:pt modelId="{2CFE3A39-C8CF-4B28-9C77-1D5C1E857754}" type="pres">
      <dgm:prSet presAssocID="{06A8265A-4E9E-4E67-854A-C30758BD7576}" presName="level3hierChild" presStyleCnt="0"/>
      <dgm:spPr/>
    </dgm:pt>
    <dgm:pt modelId="{14D55469-25A7-4AF4-9EF7-AFD20F6D2D7B}" type="pres">
      <dgm:prSet presAssocID="{2DECE7C2-B769-4B09-BD98-6B63B72DB237}" presName="conn2-1" presStyleLbl="parChTrans1D3" presStyleIdx="1" presStyleCnt="6"/>
      <dgm:spPr/>
    </dgm:pt>
    <dgm:pt modelId="{2D3CDA6C-CB09-4EBD-9C91-DBA20D6B7238}" type="pres">
      <dgm:prSet presAssocID="{2DECE7C2-B769-4B09-BD98-6B63B72DB237}" presName="connTx" presStyleLbl="parChTrans1D3" presStyleIdx="1" presStyleCnt="6"/>
      <dgm:spPr/>
    </dgm:pt>
    <dgm:pt modelId="{34091ACD-5132-480A-AAE4-C561E8C87D81}" type="pres">
      <dgm:prSet presAssocID="{705B60B8-5227-4BC2-9784-C84256A0B32B}" presName="root2" presStyleCnt="0"/>
      <dgm:spPr/>
    </dgm:pt>
    <dgm:pt modelId="{9392911E-8D13-4B17-B2CE-4F52B54AE55E}" type="pres">
      <dgm:prSet presAssocID="{705B60B8-5227-4BC2-9784-C84256A0B32B}" presName="LevelTwoTextNode" presStyleLbl="node3" presStyleIdx="1" presStyleCnt="6">
        <dgm:presLayoutVars>
          <dgm:chPref val="3"/>
        </dgm:presLayoutVars>
      </dgm:prSet>
      <dgm:spPr/>
    </dgm:pt>
    <dgm:pt modelId="{B1778030-2685-4D1D-A58E-6C773D580C2E}" type="pres">
      <dgm:prSet presAssocID="{705B60B8-5227-4BC2-9784-C84256A0B32B}" presName="level3hierChild" presStyleCnt="0"/>
      <dgm:spPr/>
    </dgm:pt>
    <dgm:pt modelId="{FB6892FE-3653-4BCD-BF09-03B343B28A84}" type="pres">
      <dgm:prSet presAssocID="{CD044148-9A5C-44BF-BFAD-263A605CC3CC}" presName="conn2-1" presStyleLbl="parChTrans1D3" presStyleIdx="2" presStyleCnt="6"/>
      <dgm:spPr/>
    </dgm:pt>
    <dgm:pt modelId="{9C36F312-A043-4201-A51F-43C9C8AF1600}" type="pres">
      <dgm:prSet presAssocID="{CD044148-9A5C-44BF-BFAD-263A605CC3CC}" presName="connTx" presStyleLbl="parChTrans1D3" presStyleIdx="2" presStyleCnt="6"/>
      <dgm:spPr/>
    </dgm:pt>
    <dgm:pt modelId="{07EDB0AC-66C3-4F27-BC64-70E7C432CDD5}" type="pres">
      <dgm:prSet presAssocID="{F9B03501-1B32-453D-B5EC-FC45358D6C44}" presName="root2" presStyleCnt="0"/>
      <dgm:spPr/>
    </dgm:pt>
    <dgm:pt modelId="{179508D8-9593-4779-AA0B-0AC4FE65D2DB}" type="pres">
      <dgm:prSet presAssocID="{F9B03501-1B32-453D-B5EC-FC45358D6C44}" presName="LevelTwoTextNode" presStyleLbl="node3" presStyleIdx="2" presStyleCnt="6">
        <dgm:presLayoutVars>
          <dgm:chPref val="3"/>
        </dgm:presLayoutVars>
      </dgm:prSet>
      <dgm:spPr/>
    </dgm:pt>
    <dgm:pt modelId="{185BB8D0-4022-4EB7-AA9A-B95BAA1802F4}" type="pres">
      <dgm:prSet presAssocID="{F9B03501-1B32-453D-B5EC-FC45358D6C44}" presName="level3hierChild" presStyleCnt="0"/>
      <dgm:spPr/>
    </dgm:pt>
    <dgm:pt modelId="{060D04DF-BFB0-40B0-882F-B42E7230408C}" type="pres">
      <dgm:prSet presAssocID="{9F9BF68C-742E-4A72-881D-B075B878F5A0}" presName="conn2-1" presStyleLbl="parChTrans1D3" presStyleIdx="3" presStyleCnt="6"/>
      <dgm:spPr/>
    </dgm:pt>
    <dgm:pt modelId="{65113B9D-739B-45A7-A578-7C37D21D51D5}" type="pres">
      <dgm:prSet presAssocID="{9F9BF68C-742E-4A72-881D-B075B878F5A0}" presName="connTx" presStyleLbl="parChTrans1D3" presStyleIdx="3" presStyleCnt="6"/>
      <dgm:spPr/>
    </dgm:pt>
    <dgm:pt modelId="{A7EC1ED1-242A-4F0C-87D6-CFBF4677259C}" type="pres">
      <dgm:prSet presAssocID="{7AF6A4D2-1B65-44F7-B480-5B4F2C6AAB64}" presName="root2" presStyleCnt="0"/>
      <dgm:spPr/>
    </dgm:pt>
    <dgm:pt modelId="{30867B81-401F-4172-952A-D377F38B4DC9}" type="pres">
      <dgm:prSet presAssocID="{7AF6A4D2-1B65-44F7-B480-5B4F2C6AAB64}" presName="LevelTwoTextNode" presStyleLbl="node3" presStyleIdx="3" presStyleCnt="6">
        <dgm:presLayoutVars>
          <dgm:chPref val="3"/>
        </dgm:presLayoutVars>
      </dgm:prSet>
      <dgm:spPr/>
    </dgm:pt>
    <dgm:pt modelId="{CF853251-F5AD-4288-8ADB-E9C39BAEA5AE}" type="pres">
      <dgm:prSet presAssocID="{7AF6A4D2-1B65-44F7-B480-5B4F2C6AAB64}" presName="level3hierChild" presStyleCnt="0"/>
      <dgm:spPr/>
    </dgm:pt>
    <dgm:pt modelId="{6DAEDEDB-A579-4EDE-AE72-AEF89C7B3C77}" type="pres">
      <dgm:prSet presAssocID="{323176B6-863A-486C-A88B-E5D807A46240}" presName="conn2-1" presStyleLbl="parChTrans1D3" presStyleIdx="4" presStyleCnt="6"/>
      <dgm:spPr/>
    </dgm:pt>
    <dgm:pt modelId="{27CBA48B-6199-44FF-BC46-BA173137EEF8}" type="pres">
      <dgm:prSet presAssocID="{323176B6-863A-486C-A88B-E5D807A46240}" presName="connTx" presStyleLbl="parChTrans1D3" presStyleIdx="4" presStyleCnt="6"/>
      <dgm:spPr/>
    </dgm:pt>
    <dgm:pt modelId="{5B13710B-53C0-4FE3-AF95-22CAABAE6EBF}" type="pres">
      <dgm:prSet presAssocID="{AE6A78BE-184F-4AB9-BD88-8E659098B206}" presName="root2" presStyleCnt="0"/>
      <dgm:spPr/>
    </dgm:pt>
    <dgm:pt modelId="{C5A4F34C-B8AF-4BED-B152-60F1F71679FE}" type="pres">
      <dgm:prSet presAssocID="{AE6A78BE-184F-4AB9-BD88-8E659098B206}" presName="LevelTwoTextNode" presStyleLbl="node3" presStyleIdx="4" presStyleCnt="6">
        <dgm:presLayoutVars>
          <dgm:chPref val="3"/>
        </dgm:presLayoutVars>
      </dgm:prSet>
      <dgm:spPr/>
    </dgm:pt>
    <dgm:pt modelId="{2CE43AF0-D615-46B3-8EF2-F7F0A5AD7130}" type="pres">
      <dgm:prSet presAssocID="{AE6A78BE-184F-4AB9-BD88-8E659098B206}" presName="level3hierChild" presStyleCnt="0"/>
      <dgm:spPr/>
    </dgm:pt>
    <dgm:pt modelId="{C83D89FC-1C58-4B9D-8E6F-4FE443F2440E}" type="pres">
      <dgm:prSet presAssocID="{54637B70-3C96-4612-9556-BD572F9015C1}" presName="conn2-1" presStyleLbl="parChTrans1D3" presStyleIdx="5" presStyleCnt="6"/>
      <dgm:spPr/>
    </dgm:pt>
    <dgm:pt modelId="{882418FD-8BC3-44E0-A0E5-FBD4D5D80FFD}" type="pres">
      <dgm:prSet presAssocID="{54637B70-3C96-4612-9556-BD572F9015C1}" presName="connTx" presStyleLbl="parChTrans1D3" presStyleIdx="5" presStyleCnt="6"/>
      <dgm:spPr/>
    </dgm:pt>
    <dgm:pt modelId="{F0098AAC-BF9B-49DF-8660-C0477B542CE1}" type="pres">
      <dgm:prSet presAssocID="{5E13DD7F-E58A-4BD5-BC23-925AF40EC76D}" presName="root2" presStyleCnt="0"/>
      <dgm:spPr/>
    </dgm:pt>
    <dgm:pt modelId="{165CA135-2A50-4A08-8F71-A6A534240232}" type="pres">
      <dgm:prSet presAssocID="{5E13DD7F-E58A-4BD5-BC23-925AF40EC76D}" presName="LevelTwoTextNode" presStyleLbl="node3" presStyleIdx="5" presStyleCnt="6">
        <dgm:presLayoutVars>
          <dgm:chPref val="3"/>
        </dgm:presLayoutVars>
      </dgm:prSet>
      <dgm:spPr/>
    </dgm:pt>
    <dgm:pt modelId="{634E4F6A-D51F-46F2-980C-E414347FA034}" type="pres">
      <dgm:prSet presAssocID="{5E13DD7F-E58A-4BD5-BC23-925AF40EC76D}" presName="level3hierChild" presStyleCnt="0"/>
      <dgm:spPr/>
    </dgm:pt>
    <dgm:pt modelId="{C60002B7-3101-49E1-A68E-374E2D5EDB4F}" type="pres">
      <dgm:prSet presAssocID="{4C17DE3F-F4F5-4468-B7C1-F81D4E82FFA0}" presName="conn2-1" presStyleLbl="parChTrans1D2" presStyleIdx="3" presStyleCnt="5"/>
      <dgm:spPr/>
    </dgm:pt>
    <dgm:pt modelId="{C81FBF37-E8E2-41EC-9E7C-BA0E7DD4490F}" type="pres">
      <dgm:prSet presAssocID="{4C17DE3F-F4F5-4468-B7C1-F81D4E82FFA0}" presName="connTx" presStyleLbl="parChTrans1D2" presStyleIdx="3" presStyleCnt="5"/>
      <dgm:spPr/>
    </dgm:pt>
    <dgm:pt modelId="{8807293A-90CA-4546-A92B-60D73CB7D28A}" type="pres">
      <dgm:prSet presAssocID="{FBE29041-58BB-4637-ABFD-8FC4E6A82E86}" presName="root2" presStyleCnt="0"/>
      <dgm:spPr/>
    </dgm:pt>
    <dgm:pt modelId="{0C69B109-C4A7-4E5A-93F6-4CE06FCD6FB1}" type="pres">
      <dgm:prSet presAssocID="{FBE29041-58BB-4637-ABFD-8FC4E6A82E86}" presName="LevelTwoTextNode" presStyleLbl="node2" presStyleIdx="3" presStyleCnt="5">
        <dgm:presLayoutVars>
          <dgm:chPref val="3"/>
        </dgm:presLayoutVars>
      </dgm:prSet>
      <dgm:spPr/>
    </dgm:pt>
    <dgm:pt modelId="{1060E681-5EEF-4B60-B0E9-3EF7F31E191F}" type="pres">
      <dgm:prSet presAssocID="{FBE29041-58BB-4637-ABFD-8FC4E6A82E86}" presName="level3hierChild" presStyleCnt="0"/>
      <dgm:spPr/>
    </dgm:pt>
    <dgm:pt modelId="{1370C13A-BCC6-4B2E-88E8-DB61EAF53E44}" type="pres">
      <dgm:prSet presAssocID="{4F89804B-099E-4905-9E77-7AD2F1EA0EB4}" presName="conn2-1" presStyleLbl="parChTrans1D2" presStyleIdx="4" presStyleCnt="5"/>
      <dgm:spPr/>
    </dgm:pt>
    <dgm:pt modelId="{B1E5FE13-02BA-470A-B34C-65AFDFCAE973}" type="pres">
      <dgm:prSet presAssocID="{4F89804B-099E-4905-9E77-7AD2F1EA0EB4}" presName="connTx" presStyleLbl="parChTrans1D2" presStyleIdx="4" presStyleCnt="5"/>
      <dgm:spPr/>
    </dgm:pt>
    <dgm:pt modelId="{D7C74D0D-F095-43A3-BEE9-D6BB27591538}" type="pres">
      <dgm:prSet presAssocID="{58ADA77A-5820-45CD-89FC-A876AB736B4D}" presName="root2" presStyleCnt="0"/>
      <dgm:spPr/>
    </dgm:pt>
    <dgm:pt modelId="{B82E389A-E449-4C88-91B2-8946D01C7505}" type="pres">
      <dgm:prSet presAssocID="{58ADA77A-5820-45CD-89FC-A876AB736B4D}" presName="LevelTwoTextNode" presStyleLbl="node2" presStyleIdx="4" presStyleCnt="5">
        <dgm:presLayoutVars>
          <dgm:chPref val="3"/>
        </dgm:presLayoutVars>
      </dgm:prSet>
      <dgm:spPr/>
    </dgm:pt>
    <dgm:pt modelId="{E843EECF-EC13-4D28-93D0-EBA4E23E6569}" type="pres">
      <dgm:prSet presAssocID="{58ADA77A-5820-45CD-89FC-A876AB736B4D}" presName="level3hierChild" presStyleCnt="0"/>
      <dgm:spPr/>
    </dgm:pt>
  </dgm:ptLst>
  <dgm:cxnLst>
    <dgm:cxn modelId="{89C71C02-D388-45C4-BB4A-E92A3E520F94}" type="presOf" srcId="{33985F40-14CB-47DC-8381-557909B09095}" destId="{FCA3EC6B-878C-490A-BEDC-15B2C37C3825}" srcOrd="1" destOrd="0" presId="urn:microsoft.com/office/officeart/2008/layout/HorizontalMultiLevelHierarchy"/>
    <dgm:cxn modelId="{3025AD12-4A93-4355-B411-CF7C2FBB59DE}" type="presOf" srcId="{323176B6-863A-486C-A88B-E5D807A46240}" destId="{27CBA48B-6199-44FF-BC46-BA173137EEF8}" srcOrd="1" destOrd="0" presId="urn:microsoft.com/office/officeart/2008/layout/HorizontalMultiLevelHierarchy"/>
    <dgm:cxn modelId="{CCEA4513-8914-44FE-AA42-1C1435DAEE29}" type="presOf" srcId="{8CA6733F-63FE-45D9-A4D7-F3BDE140BC53}" destId="{5DC17DFA-81E2-4AEC-9C5F-70071CE9ADC9}" srcOrd="0" destOrd="0" presId="urn:microsoft.com/office/officeart/2008/layout/HorizontalMultiLevelHierarchy"/>
    <dgm:cxn modelId="{11243B14-FE4E-4B02-ADD4-524A4E6FB887}" srcId="{F59A4EE1-0A8F-4E66-926E-83A54936135C}" destId="{06A8265A-4E9E-4E67-854A-C30758BD7576}" srcOrd="2" destOrd="0" parTransId="{33985F40-14CB-47DC-8381-557909B09095}" sibTransId="{7B8B6DDC-7790-436E-8424-85EB6BAC97A0}"/>
    <dgm:cxn modelId="{51B95E20-887D-4E22-B191-98BE2E7627D7}" type="presOf" srcId="{FBE29041-58BB-4637-ABFD-8FC4E6A82E86}" destId="{0C69B109-C4A7-4E5A-93F6-4CE06FCD6FB1}" srcOrd="0" destOrd="0" presId="urn:microsoft.com/office/officeart/2008/layout/HorizontalMultiLevelHierarchy"/>
    <dgm:cxn modelId="{0C3EA725-A691-4BF7-8C94-4FA5ECB08488}" srcId="{06A8265A-4E9E-4E67-854A-C30758BD7576}" destId="{5E13DD7F-E58A-4BD5-BC23-925AF40EC76D}" srcOrd="4" destOrd="0" parTransId="{54637B70-3C96-4612-9556-BD572F9015C1}" sibTransId="{1382C6D8-F0EA-4CC9-AA85-265AAD69AE91}"/>
    <dgm:cxn modelId="{85A16F2B-7A67-470E-8A00-7E30148EA256}" type="presOf" srcId="{2DECE7C2-B769-4B09-BD98-6B63B72DB237}" destId="{2D3CDA6C-CB09-4EBD-9C91-DBA20D6B7238}" srcOrd="1" destOrd="0" presId="urn:microsoft.com/office/officeart/2008/layout/HorizontalMultiLevelHierarchy"/>
    <dgm:cxn modelId="{83DCA42D-1C1A-4EA1-B924-F9D41B1B466E}" srcId="{06A8265A-4E9E-4E67-854A-C30758BD7576}" destId="{7AF6A4D2-1B65-44F7-B480-5B4F2C6AAB64}" srcOrd="2" destOrd="0" parTransId="{9F9BF68C-742E-4A72-881D-B075B878F5A0}" sibTransId="{CECAAFE5-08ED-4AFC-837B-7A4C2052C365}"/>
    <dgm:cxn modelId="{F60FE930-4E1F-49B6-A14C-651F2ACF4FDF}" type="presOf" srcId="{AE6A78BE-184F-4AB9-BD88-8E659098B206}" destId="{C5A4F34C-B8AF-4BED-B152-60F1F71679FE}" srcOrd="0" destOrd="0" presId="urn:microsoft.com/office/officeart/2008/layout/HorizontalMultiLevelHierarchy"/>
    <dgm:cxn modelId="{A9268733-22A6-4008-9737-0FF4C1AD8176}" srcId="{06A8265A-4E9E-4E67-854A-C30758BD7576}" destId="{AE6A78BE-184F-4AB9-BD88-8E659098B206}" srcOrd="3" destOrd="0" parTransId="{323176B6-863A-486C-A88B-E5D807A46240}" sibTransId="{2D10618F-5B4E-4473-BB38-A29F5D3136AE}"/>
    <dgm:cxn modelId="{C234B834-74C6-4C6A-B98A-5792134F6AB3}" type="presOf" srcId="{28F43E59-D386-4246-A1EB-FAE37F438525}" destId="{14342EFC-5201-477D-9CCA-B3A2577225B4}" srcOrd="0" destOrd="0" presId="urn:microsoft.com/office/officeart/2008/layout/HorizontalMultiLevelHierarchy"/>
    <dgm:cxn modelId="{06D72036-10DC-48A1-B13A-A595D3837F5A}" type="presOf" srcId="{7AF6A4D2-1B65-44F7-B480-5B4F2C6AAB64}" destId="{30867B81-401F-4172-952A-D377F38B4DC9}" srcOrd="0" destOrd="0" presId="urn:microsoft.com/office/officeart/2008/layout/HorizontalMultiLevelHierarchy"/>
    <dgm:cxn modelId="{C0503B61-3944-45F7-ACC9-3C6F1691A4AD}" srcId="{F59A4EE1-0A8F-4E66-926E-83A54936135C}" destId="{846B4038-F559-40D4-948F-534A9825B3FA}" srcOrd="0" destOrd="0" parTransId="{28F43E59-D386-4246-A1EB-FAE37F438525}" sibTransId="{19F518ED-504D-4ED3-B6C8-017889C6A3C8}"/>
    <dgm:cxn modelId="{271DC042-3478-4623-9936-0EE922AE81EB}" srcId="{F59A4EE1-0A8F-4E66-926E-83A54936135C}" destId="{8CA6733F-63FE-45D9-A4D7-F3BDE140BC53}" srcOrd="1" destOrd="0" parTransId="{BAD38A14-19F6-4F43-A2D3-52DB940F9A59}" sibTransId="{1C034870-4429-4234-BB59-4D610337EDB2}"/>
    <dgm:cxn modelId="{F151EC67-1E0E-4BB3-967D-BEFEA236FF42}" type="presOf" srcId="{54637B70-3C96-4612-9556-BD572F9015C1}" destId="{C83D89FC-1C58-4B9D-8E6F-4FE443F2440E}" srcOrd="0" destOrd="0" presId="urn:microsoft.com/office/officeart/2008/layout/HorizontalMultiLevelHierarchy"/>
    <dgm:cxn modelId="{509F1E6A-E32F-4E41-BBAE-DF8C9EC6ECEE}" type="presOf" srcId="{846B4038-F559-40D4-948F-534A9825B3FA}" destId="{45FE685D-72F5-4B2B-BD7F-5AE7D63D0115}" srcOrd="0" destOrd="0" presId="urn:microsoft.com/office/officeart/2008/layout/HorizontalMultiLevelHierarchy"/>
    <dgm:cxn modelId="{F54B364A-3876-4818-8E3F-6C5A3008E06D}" type="presOf" srcId="{4971A1D4-30D8-45D7-ABA1-D3B2C8BC2575}" destId="{DCAB64E0-7D79-4325-9483-1FCE1AE23CB5}" srcOrd="0" destOrd="0" presId="urn:microsoft.com/office/officeart/2008/layout/HorizontalMultiLevelHierarchy"/>
    <dgm:cxn modelId="{4D36716A-F0B4-44D9-8A50-BD4FC9931C5E}" type="presOf" srcId="{28F43E59-D386-4246-A1EB-FAE37F438525}" destId="{CF7D8CB5-BBE0-4156-97E6-5925750A728D}" srcOrd="1" destOrd="0" presId="urn:microsoft.com/office/officeart/2008/layout/HorizontalMultiLevelHierarchy"/>
    <dgm:cxn modelId="{83D52E6B-3BB7-4398-8850-C34C09753E5F}" type="presOf" srcId="{4C17DE3F-F4F5-4468-B7C1-F81D4E82FFA0}" destId="{C60002B7-3101-49E1-A68E-374E2D5EDB4F}" srcOrd="0" destOrd="0" presId="urn:microsoft.com/office/officeart/2008/layout/HorizontalMultiLevelHierarchy"/>
    <dgm:cxn modelId="{7E99AD50-BEBE-47BD-9502-603F4EECF438}" type="presOf" srcId="{BF3C5A2A-067A-4E3D-AB74-87C08E1F59C4}" destId="{82C3D998-6F1F-49DF-AC60-E41480DB468D}" srcOrd="0" destOrd="0" presId="urn:microsoft.com/office/officeart/2008/layout/HorizontalMultiLevelHierarchy"/>
    <dgm:cxn modelId="{42CD2953-5D0B-41FA-8AFD-474E7AC1D540}" type="presOf" srcId="{5E13DD7F-E58A-4BD5-BC23-925AF40EC76D}" destId="{165CA135-2A50-4A08-8F71-A6A534240232}" srcOrd="0" destOrd="0" presId="urn:microsoft.com/office/officeart/2008/layout/HorizontalMultiLevelHierarchy"/>
    <dgm:cxn modelId="{9BDECD58-17C9-42A9-A1FF-9B41F12BEF77}" type="presOf" srcId="{BAD38A14-19F6-4F43-A2D3-52DB940F9A59}" destId="{09FA2CA2-6689-4F65-B4DF-7E38A6F49A4A}" srcOrd="0" destOrd="0" presId="urn:microsoft.com/office/officeart/2008/layout/HorizontalMultiLevelHierarchy"/>
    <dgm:cxn modelId="{A04BD178-E09B-458A-BF59-0CCF8DC3F029}" type="presOf" srcId="{BAD38A14-19F6-4F43-A2D3-52DB940F9A59}" destId="{0B12FF23-DEAB-4E0D-92DE-739714F03C11}" srcOrd="1" destOrd="0" presId="urn:microsoft.com/office/officeart/2008/layout/HorizontalMultiLevelHierarchy"/>
    <dgm:cxn modelId="{128E4879-A28C-439A-BC25-6B14EEDF7E28}" type="presOf" srcId="{EEDC4993-A0EF-4AB3-8A6A-F14C5CC3FC42}" destId="{4A2DC44C-2595-4C9E-93BB-088433D51CEC}" srcOrd="0" destOrd="0" presId="urn:microsoft.com/office/officeart/2008/layout/HorizontalMultiLevelHierarchy"/>
    <dgm:cxn modelId="{A6769D5A-E2DD-4492-B994-3939B7EDF608}" type="presOf" srcId="{4C17DE3F-F4F5-4468-B7C1-F81D4E82FFA0}" destId="{C81FBF37-E8E2-41EC-9E7C-BA0E7DD4490F}" srcOrd="1" destOrd="0" presId="urn:microsoft.com/office/officeart/2008/layout/HorizontalMultiLevelHierarchy"/>
    <dgm:cxn modelId="{8966197B-39CF-463B-B8A7-0B5E259DCC6B}" type="presOf" srcId="{F9B03501-1B32-453D-B5EC-FC45358D6C44}" destId="{179508D8-9593-4779-AA0B-0AC4FE65D2DB}" srcOrd="0" destOrd="0" presId="urn:microsoft.com/office/officeart/2008/layout/HorizontalMultiLevelHierarchy"/>
    <dgm:cxn modelId="{4A8C7E81-296B-478D-9772-EFA90B8353CE}" srcId="{4971A1D4-30D8-45D7-ABA1-D3B2C8BC2575}" destId="{F59A4EE1-0A8F-4E66-926E-83A54936135C}" srcOrd="0" destOrd="0" parTransId="{B5B1C4BA-9393-411B-81E5-364712BB82AA}" sibTransId="{35162936-F018-4387-9FD7-B27AB4084D14}"/>
    <dgm:cxn modelId="{9BE67F8F-8679-4BC4-974D-9A972956AFA2}" type="presOf" srcId="{58ADA77A-5820-45CD-89FC-A876AB736B4D}" destId="{B82E389A-E449-4C88-91B2-8946D01C7505}" srcOrd="0" destOrd="0" presId="urn:microsoft.com/office/officeart/2008/layout/HorizontalMultiLevelHierarchy"/>
    <dgm:cxn modelId="{7E77F48F-556A-41D2-B392-7B2910B49D67}" srcId="{846B4038-F559-40D4-948F-534A9825B3FA}" destId="{EEDC4993-A0EF-4AB3-8A6A-F14C5CC3FC42}" srcOrd="0" destOrd="0" parTransId="{BF3C5A2A-067A-4E3D-AB74-87C08E1F59C4}" sibTransId="{F75DAD46-CDB4-4486-986F-A5AE070A6319}"/>
    <dgm:cxn modelId="{DF99F894-6AE4-4DC2-A96B-E7693C3CA066}" type="presOf" srcId="{54637B70-3C96-4612-9556-BD572F9015C1}" destId="{882418FD-8BC3-44E0-A0E5-FBD4D5D80FFD}" srcOrd="1" destOrd="0" presId="urn:microsoft.com/office/officeart/2008/layout/HorizontalMultiLevelHierarchy"/>
    <dgm:cxn modelId="{D2A07595-248E-497E-80DF-0DA580FF9AFB}" type="presOf" srcId="{33985F40-14CB-47DC-8381-557909B09095}" destId="{81242B44-473D-414E-94C1-1DABDA5FC254}" srcOrd="0" destOrd="0" presId="urn:microsoft.com/office/officeart/2008/layout/HorizontalMultiLevelHierarchy"/>
    <dgm:cxn modelId="{563B2F96-DD55-4C40-B17C-E76756459401}" type="presOf" srcId="{06A8265A-4E9E-4E67-854A-C30758BD7576}" destId="{22058CFF-89E6-4F83-8883-419854F7AE04}" srcOrd="0" destOrd="0" presId="urn:microsoft.com/office/officeart/2008/layout/HorizontalMultiLevelHierarchy"/>
    <dgm:cxn modelId="{7FCAE599-E7A3-49C9-9220-40363A887469}" type="presOf" srcId="{4F89804B-099E-4905-9E77-7AD2F1EA0EB4}" destId="{1370C13A-BCC6-4B2E-88E8-DB61EAF53E44}" srcOrd="0" destOrd="0" presId="urn:microsoft.com/office/officeart/2008/layout/HorizontalMultiLevelHierarchy"/>
    <dgm:cxn modelId="{3591D5A1-A7CE-41C3-B440-346F26EDCCB8}" srcId="{F59A4EE1-0A8F-4E66-926E-83A54936135C}" destId="{58ADA77A-5820-45CD-89FC-A876AB736B4D}" srcOrd="4" destOrd="0" parTransId="{4F89804B-099E-4905-9E77-7AD2F1EA0EB4}" sibTransId="{0EACEA44-2C48-4C2F-9DFF-77E55537FC2F}"/>
    <dgm:cxn modelId="{2BE6C3A6-E52D-495C-A9BA-AE5C2C34E217}" type="presOf" srcId="{CD044148-9A5C-44BF-BFAD-263A605CC3CC}" destId="{9C36F312-A043-4201-A51F-43C9C8AF1600}" srcOrd="1" destOrd="0" presId="urn:microsoft.com/office/officeart/2008/layout/HorizontalMultiLevelHierarchy"/>
    <dgm:cxn modelId="{8DBD71AB-E943-436B-B6D8-8C5D7D36A2FF}" type="presOf" srcId="{CD044148-9A5C-44BF-BFAD-263A605CC3CC}" destId="{FB6892FE-3653-4BCD-BF09-03B343B28A84}" srcOrd="0" destOrd="0" presId="urn:microsoft.com/office/officeart/2008/layout/HorizontalMultiLevelHierarchy"/>
    <dgm:cxn modelId="{3571DCAC-75B9-4517-A0D5-A80D3B154AD9}" srcId="{06A8265A-4E9E-4E67-854A-C30758BD7576}" destId="{705B60B8-5227-4BC2-9784-C84256A0B32B}" srcOrd="0" destOrd="0" parTransId="{2DECE7C2-B769-4B09-BD98-6B63B72DB237}" sibTransId="{5A38466E-508B-47BD-8066-CC44370B77DB}"/>
    <dgm:cxn modelId="{C601C6BD-668D-4798-8E0B-70A4C70A5DF8}" type="presOf" srcId="{BF3C5A2A-067A-4E3D-AB74-87C08E1F59C4}" destId="{6D6A54EE-90B3-440C-8D35-1EA35D96EB3A}" srcOrd="1" destOrd="0" presId="urn:microsoft.com/office/officeart/2008/layout/HorizontalMultiLevelHierarchy"/>
    <dgm:cxn modelId="{F0CCEABE-BF3D-455E-B371-ACF4B698B86E}" type="presOf" srcId="{4F89804B-099E-4905-9E77-7AD2F1EA0EB4}" destId="{B1E5FE13-02BA-470A-B34C-65AFDFCAE973}" srcOrd="1" destOrd="0" presId="urn:microsoft.com/office/officeart/2008/layout/HorizontalMultiLevelHierarchy"/>
    <dgm:cxn modelId="{13DA7AC1-095C-4CB7-A4F3-0B76079B2801}" type="presOf" srcId="{2DECE7C2-B769-4B09-BD98-6B63B72DB237}" destId="{14D55469-25A7-4AF4-9EF7-AFD20F6D2D7B}" srcOrd="0" destOrd="0" presId="urn:microsoft.com/office/officeart/2008/layout/HorizontalMultiLevelHierarchy"/>
    <dgm:cxn modelId="{6DAB9AC6-11CB-4977-B897-E8A60463C5C6}" type="presOf" srcId="{9F9BF68C-742E-4A72-881D-B075B878F5A0}" destId="{65113B9D-739B-45A7-A578-7C37D21D51D5}" srcOrd="1" destOrd="0" presId="urn:microsoft.com/office/officeart/2008/layout/HorizontalMultiLevelHierarchy"/>
    <dgm:cxn modelId="{2CEBE9D6-C062-4F45-9B66-7C0E649119E5}" srcId="{06A8265A-4E9E-4E67-854A-C30758BD7576}" destId="{F9B03501-1B32-453D-B5EC-FC45358D6C44}" srcOrd="1" destOrd="0" parTransId="{CD044148-9A5C-44BF-BFAD-263A605CC3CC}" sibTransId="{3957C538-E495-4585-B9E9-F2DEB2F51AA1}"/>
    <dgm:cxn modelId="{733293DC-8B24-416A-838A-BF636218AC59}" type="presOf" srcId="{F59A4EE1-0A8F-4E66-926E-83A54936135C}" destId="{BA850B03-C0D9-4150-8FF1-F17CBE372ABF}" srcOrd="0" destOrd="0" presId="urn:microsoft.com/office/officeart/2008/layout/HorizontalMultiLevelHierarchy"/>
    <dgm:cxn modelId="{D75A3EDD-2C88-4171-A250-6BB6C019718A}" type="presOf" srcId="{705B60B8-5227-4BC2-9784-C84256A0B32B}" destId="{9392911E-8D13-4B17-B2CE-4F52B54AE55E}" srcOrd="0" destOrd="0" presId="urn:microsoft.com/office/officeart/2008/layout/HorizontalMultiLevelHierarchy"/>
    <dgm:cxn modelId="{0696FDDD-5D21-41A8-98C2-D858F10BAF53}" srcId="{F59A4EE1-0A8F-4E66-926E-83A54936135C}" destId="{FBE29041-58BB-4637-ABFD-8FC4E6A82E86}" srcOrd="3" destOrd="0" parTransId="{4C17DE3F-F4F5-4468-B7C1-F81D4E82FFA0}" sibTransId="{F82BFAD1-8135-4A07-9C16-7CE7359FF914}"/>
    <dgm:cxn modelId="{E65085DF-B91B-4660-A799-09E13A591ED7}" type="presOf" srcId="{323176B6-863A-486C-A88B-E5D807A46240}" destId="{6DAEDEDB-A579-4EDE-AE72-AEF89C7B3C77}" srcOrd="0" destOrd="0" presId="urn:microsoft.com/office/officeart/2008/layout/HorizontalMultiLevelHierarchy"/>
    <dgm:cxn modelId="{0D38DCF1-F359-4DDB-A809-29D589A8BFEF}" type="presOf" srcId="{9F9BF68C-742E-4A72-881D-B075B878F5A0}" destId="{060D04DF-BFB0-40B0-882F-B42E7230408C}" srcOrd="0" destOrd="0" presId="urn:microsoft.com/office/officeart/2008/layout/HorizontalMultiLevelHierarchy"/>
    <dgm:cxn modelId="{05621A02-3902-4287-96E2-DD06164938D9}" type="presParOf" srcId="{DCAB64E0-7D79-4325-9483-1FCE1AE23CB5}" destId="{89899BC1-9B72-4343-8BD9-50A00DBA15B3}" srcOrd="0" destOrd="0" presId="urn:microsoft.com/office/officeart/2008/layout/HorizontalMultiLevelHierarchy"/>
    <dgm:cxn modelId="{0E9C09FE-7DED-4F7E-B886-B2E751D9E65B}" type="presParOf" srcId="{89899BC1-9B72-4343-8BD9-50A00DBA15B3}" destId="{BA850B03-C0D9-4150-8FF1-F17CBE372ABF}" srcOrd="0" destOrd="0" presId="urn:microsoft.com/office/officeart/2008/layout/HorizontalMultiLevelHierarchy"/>
    <dgm:cxn modelId="{546D2992-B913-43A8-8BF7-43C106B23450}" type="presParOf" srcId="{89899BC1-9B72-4343-8BD9-50A00DBA15B3}" destId="{55DEE3B0-8228-4F89-AA42-81ABB73FA2C4}" srcOrd="1" destOrd="0" presId="urn:microsoft.com/office/officeart/2008/layout/HorizontalMultiLevelHierarchy"/>
    <dgm:cxn modelId="{0BA4BB1F-DB4D-447E-998E-B37271170B48}" type="presParOf" srcId="{55DEE3B0-8228-4F89-AA42-81ABB73FA2C4}" destId="{14342EFC-5201-477D-9CCA-B3A2577225B4}" srcOrd="0" destOrd="0" presId="urn:microsoft.com/office/officeart/2008/layout/HorizontalMultiLevelHierarchy"/>
    <dgm:cxn modelId="{0991AB52-0004-4FF7-9489-5B586DA54D01}" type="presParOf" srcId="{14342EFC-5201-477D-9CCA-B3A2577225B4}" destId="{CF7D8CB5-BBE0-4156-97E6-5925750A728D}" srcOrd="0" destOrd="0" presId="urn:microsoft.com/office/officeart/2008/layout/HorizontalMultiLevelHierarchy"/>
    <dgm:cxn modelId="{5DED8AC2-4C8C-41B6-AA65-53138C785D03}" type="presParOf" srcId="{55DEE3B0-8228-4F89-AA42-81ABB73FA2C4}" destId="{91B122FF-6CB1-4CAF-856C-24758F62FEBD}" srcOrd="1" destOrd="0" presId="urn:microsoft.com/office/officeart/2008/layout/HorizontalMultiLevelHierarchy"/>
    <dgm:cxn modelId="{BFD449AF-C9C7-419C-AB42-AE5ED86CA433}" type="presParOf" srcId="{91B122FF-6CB1-4CAF-856C-24758F62FEBD}" destId="{45FE685D-72F5-4B2B-BD7F-5AE7D63D0115}" srcOrd="0" destOrd="0" presId="urn:microsoft.com/office/officeart/2008/layout/HorizontalMultiLevelHierarchy"/>
    <dgm:cxn modelId="{70B333A2-7376-4A3D-B5B5-B7BED78E095B}" type="presParOf" srcId="{91B122FF-6CB1-4CAF-856C-24758F62FEBD}" destId="{7D7EB01C-C146-42FE-8662-3520CD1B3ECF}" srcOrd="1" destOrd="0" presId="urn:microsoft.com/office/officeart/2008/layout/HorizontalMultiLevelHierarchy"/>
    <dgm:cxn modelId="{C1BD56DE-E053-48F7-A6A7-0498EBCE1C88}" type="presParOf" srcId="{7D7EB01C-C146-42FE-8662-3520CD1B3ECF}" destId="{82C3D998-6F1F-49DF-AC60-E41480DB468D}" srcOrd="0" destOrd="0" presId="urn:microsoft.com/office/officeart/2008/layout/HorizontalMultiLevelHierarchy"/>
    <dgm:cxn modelId="{1AA4C0AB-EA01-4D3C-BF3E-8089714736B5}" type="presParOf" srcId="{82C3D998-6F1F-49DF-AC60-E41480DB468D}" destId="{6D6A54EE-90B3-440C-8D35-1EA35D96EB3A}" srcOrd="0" destOrd="0" presId="urn:microsoft.com/office/officeart/2008/layout/HorizontalMultiLevelHierarchy"/>
    <dgm:cxn modelId="{69547D74-CBC4-48BD-B270-69BC91E00BA4}" type="presParOf" srcId="{7D7EB01C-C146-42FE-8662-3520CD1B3ECF}" destId="{A1F30416-10B2-4564-A239-5C6D278F63A4}" srcOrd="1" destOrd="0" presId="urn:microsoft.com/office/officeart/2008/layout/HorizontalMultiLevelHierarchy"/>
    <dgm:cxn modelId="{B1C16709-2772-477C-8965-D59B9AA4F823}" type="presParOf" srcId="{A1F30416-10B2-4564-A239-5C6D278F63A4}" destId="{4A2DC44C-2595-4C9E-93BB-088433D51CEC}" srcOrd="0" destOrd="0" presId="urn:microsoft.com/office/officeart/2008/layout/HorizontalMultiLevelHierarchy"/>
    <dgm:cxn modelId="{F5A75C94-951B-4CD9-AED6-A0DAF79AF1B9}" type="presParOf" srcId="{A1F30416-10B2-4564-A239-5C6D278F63A4}" destId="{14C894A9-05C6-49F2-941C-41996E265759}" srcOrd="1" destOrd="0" presId="urn:microsoft.com/office/officeart/2008/layout/HorizontalMultiLevelHierarchy"/>
    <dgm:cxn modelId="{0195EBD0-73A6-4725-925A-506591580795}" type="presParOf" srcId="{55DEE3B0-8228-4F89-AA42-81ABB73FA2C4}" destId="{09FA2CA2-6689-4F65-B4DF-7E38A6F49A4A}" srcOrd="2" destOrd="0" presId="urn:microsoft.com/office/officeart/2008/layout/HorizontalMultiLevelHierarchy"/>
    <dgm:cxn modelId="{044C701A-2956-4FFE-932C-E81B9FA21A97}" type="presParOf" srcId="{09FA2CA2-6689-4F65-B4DF-7E38A6F49A4A}" destId="{0B12FF23-DEAB-4E0D-92DE-739714F03C11}" srcOrd="0" destOrd="0" presId="urn:microsoft.com/office/officeart/2008/layout/HorizontalMultiLevelHierarchy"/>
    <dgm:cxn modelId="{8DA0B324-180A-45E3-B443-D3420E3116BC}" type="presParOf" srcId="{55DEE3B0-8228-4F89-AA42-81ABB73FA2C4}" destId="{69F07C19-7326-4024-9A2D-8E0E94325646}" srcOrd="3" destOrd="0" presId="urn:microsoft.com/office/officeart/2008/layout/HorizontalMultiLevelHierarchy"/>
    <dgm:cxn modelId="{15B03CDD-F981-46D9-B464-80F0C09043FD}" type="presParOf" srcId="{69F07C19-7326-4024-9A2D-8E0E94325646}" destId="{5DC17DFA-81E2-4AEC-9C5F-70071CE9ADC9}" srcOrd="0" destOrd="0" presId="urn:microsoft.com/office/officeart/2008/layout/HorizontalMultiLevelHierarchy"/>
    <dgm:cxn modelId="{72DA9841-135A-49A1-93A4-A440E4CD094F}" type="presParOf" srcId="{69F07C19-7326-4024-9A2D-8E0E94325646}" destId="{9E40C35E-18C0-4A83-931E-287083F8EDEA}" srcOrd="1" destOrd="0" presId="urn:microsoft.com/office/officeart/2008/layout/HorizontalMultiLevelHierarchy"/>
    <dgm:cxn modelId="{E0AAD26C-391B-4C73-BE68-FFD6F8ADA651}" type="presParOf" srcId="{55DEE3B0-8228-4F89-AA42-81ABB73FA2C4}" destId="{81242B44-473D-414E-94C1-1DABDA5FC254}" srcOrd="4" destOrd="0" presId="urn:microsoft.com/office/officeart/2008/layout/HorizontalMultiLevelHierarchy"/>
    <dgm:cxn modelId="{688D3F13-C73E-44C6-AE7D-FD6ED5D6B07F}" type="presParOf" srcId="{81242B44-473D-414E-94C1-1DABDA5FC254}" destId="{FCA3EC6B-878C-490A-BEDC-15B2C37C3825}" srcOrd="0" destOrd="0" presId="urn:microsoft.com/office/officeart/2008/layout/HorizontalMultiLevelHierarchy"/>
    <dgm:cxn modelId="{F769BA7F-7758-47BB-90AD-BF894CDDD38A}" type="presParOf" srcId="{55DEE3B0-8228-4F89-AA42-81ABB73FA2C4}" destId="{22414F1C-AC71-4DCF-A072-8506B73FB98A}" srcOrd="5" destOrd="0" presId="urn:microsoft.com/office/officeart/2008/layout/HorizontalMultiLevelHierarchy"/>
    <dgm:cxn modelId="{D4CA18F2-92E8-4936-A539-9E55BD7C49E2}" type="presParOf" srcId="{22414F1C-AC71-4DCF-A072-8506B73FB98A}" destId="{22058CFF-89E6-4F83-8883-419854F7AE04}" srcOrd="0" destOrd="0" presId="urn:microsoft.com/office/officeart/2008/layout/HorizontalMultiLevelHierarchy"/>
    <dgm:cxn modelId="{E5F73802-1C45-488E-946D-88E9F9008EA7}" type="presParOf" srcId="{22414F1C-AC71-4DCF-A072-8506B73FB98A}" destId="{2CFE3A39-C8CF-4B28-9C77-1D5C1E857754}" srcOrd="1" destOrd="0" presId="urn:microsoft.com/office/officeart/2008/layout/HorizontalMultiLevelHierarchy"/>
    <dgm:cxn modelId="{B827E05D-C665-4BB3-A692-64B54814EEC7}" type="presParOf" srcId="{2CFE3A39-C8CF-4B28-9C77-1D5C1E857754}" destId="{14D55469-25A7-4AF4-9EF7-AFD20F6D2D7B}" srcOrd="0" destOrd="0" presId="urn:microsoft.com/office/officeart/2008/layout/HorizontalMultiLevelHierarchy"/>
    <dgm:cxn modelId="{82D9664A-1433-4EA7-A946-7C998DF43C2A}" type="presParOf" srcId="{14D55469-25A7-4AF4-9EF7-AFD20F6D2D7B}" destId="{2D3CDA6C-CB09-4EBD-9C91-DBA20D6B7238}" srcOrd="0" destOrd="0" presId="urn:microsoft.com/office/officeart/2008/layout/HorizontalMultiLevelHierarchy"/>
    <dgm:cxn modelId="{2B0C4D5E-8982-446B-ACFA-7DCBD21D2468}" type="presParOf" srcId="{2CFE3A39-C8CF-4B28-9C77-1D5C1E857754}" destId="{34091ACD-5132-480A-AAE4-C561E8C87D81}" srcOrd="1" destOrd="0" presId="urn:microsoft.com/office/officeart/2008/layout/HorizontalMultiLevelHierarchy"/>
    <dgm:cxn modelId="{7D7E96ED-6F8D-4DF3-AF0F-97B14C5EDC51}" type="presParOf" srcId="{34091ACD-5132-480A-AAE4-C561E8C87D81}" destId="{9392911E-8D13-4B17-B2CE-4F52B54AE55E}" srcOrd="0" destOrd="0" presId="urn:microsoft.com/office/officeart/2008/layout/HorizontalMultiLevelHierarchy"/>
    <dgm:cxn modelId="{53497E40-271D-4FE7-AA5C-0EED4BAC66F7}" type="presParOf" srcId="{34091ACD-5132-480A-AAE4-C561E8C87D81}" destId="{B1778030-2685-4D1D-A58E-6C773D580C2E}" srcOrd="1" destOrd="0" presId="urn:microsoft.com/office/officeart/2008/layout/HorizontalMultiLevelHierarchy"/>
    <dgm:cxn modelId="{52876062-605C-4E2E-AABD-2F778E868FAA}" type="presParOf" srcId="{2CFE3A39-C8CF-4B28-9C77-1D5C1E857754}" destId="{FB6892FE-3653-4BCD-BF09-03B343B28A84}" srcOrd="2" destOrd="0" presId="urn:microsoft.com/office/officeart/2008/layout/HorizontalMultiLevelHierarchy"/>
    <dgm:cxn modelId="{D249686F-4747-4084-A0C5-6DF66141CC03}" type="presParOf" srcId="{FB6892FE-3653-4BCD-BF09-03B343B28A84}" destId="{9C36F312-A043-4201-A51F-43C9C8AF1600}" srcOrd="0" destOrd="0" presId="urn:microsoft.com/office/officeart/2008/layout/HorizontalMultiLevelHierarchy"/>
    <dgm:cxn modelId="{32C90E79-1B00-4200-8416-C101BB3B7B1F}" type="presParOf" srcId="{2CFE3A39-C8CF-4B28-9C77-1D5C1E857754}" destId="{07EDB0AC-66C3-4F27-BC64-70E7C432CDD5}" srcOrd="3" destOrd="0" presId="urn:microsoft.com/office/officeart/2008/layout/HorizontalMultiLevelHierarchy"/>
    <dgm:cxn modelId="{6535A7AE-64A8-48B6-AFBA-59AAB87834BA}" type="presParOf" srcId="{07EDB0AC-66C3-4F27-BC64-70E7C432CDD5}" destId="{179508D8-9593-4779-AA0B-0AC4FE65D2DB}" srcOrd="0" destOrd="0" presId="urn:microsoft.com/office/officeart/2008/layout/HorizontalMultiLevelHierarchy"/>
    <dgm:cxn modelId="{85CA4034-AB7B-4591-A907-7692A4A8A4F8}" type="presParOf" srcId="{07EDB0AC-66C3-4F27-BC64-70E7C432CDD5}" destId="{185BB8D0-4022-4EB7-AA9A-B95BAA1802F4}" srcOrd="1" destOrd="0" presId="urn:microsoft.com/office/officeart/2008/layout/HorizontalMultiLevelHierarchy"/>
    <dgm:cxn modelId="{C4AF8596-6636-486D-9AB2-6902B86C60F4}" type="presParOf" srcId="{2CFE3A39-C8CF-4B28-9C77-1D5C1E857754}" destId="{060D04DF-BFB0-40B0-882F-B42E7230408C}" srcOrd="4" destOrd="0" presId="urn:microsoft.com/office/officeart/2008/layout/HorizontalMultiLevelHierarchy"/>
    <dgm:cxn modelId="{5EEB0CD8-E30C-4103-AD1E-FB10F93F7EFF}" type="presParOf" srcId="{060D04DF-BFB0-40B0-882F-B42E7230408C}" destId="{65113B9D-739B-45A7-A578-7C37D21D51D5}" srcOrd="0" destOrd="0" presId="urn:microsoft.com/office/officeart/2008/layout/HorizontalMultiLevelHierarchy"/>
    <dgm:cxn modelId="{89042460-96DA-4F69-9E2F-3473AC21FC68}" type="presParOf" srcId="{2CFE3A39-C8CF-4B28-9C77-1D5C1E857754}" destId="{A7EC1ED1-242A-4F0C-87D6-CFBF4677259C}" srcOrd="5" destOrd="0" presId="urn:microsoft.com/office/officeart/2008/layout/HorizontalMultiLevelHierarchy"/>
    <dgm:cxn modelId="{4DD90887-BEAB-43E5-8CC2-3932D392B1AF}" type="presParOf" srcId="{A7EC1ED1-242A-4F0C-87D6-CFBF4677259C}" destId="{30867B81-401F-4172-952A-D377F38B4DC9}" srcOrd="0" destOrd="0" presId="urn:microsoft.com/office/officeart/2008/layout/HorizontalMultiLevelHierarchy"/>
    <dgm:cxn modelId="{99A79675-90E9-4E80-8646-2E24BBBD925A}" type="presParOf" srcId="{A7EC1ED1-242A-4F0C-87D6-CFBF4677259C}" destId="{CF853251-F5AD-4288-8ADB-E9C39BAEA5AE}" srcOrd="1" destOrd="0" presId="urn:microsoft.com/office/officeart/2008/layout/HorizontalMultiLevelHierarchy"/>
    <dgm:cxn modelId="{73C24426-8DE9-4014-9F82-FC04B8CAEC59}" type="presParOf" srcId="{2CFE3A39-C8CF-4B28-9C77-1D5C1E857754}" destId="{6DAEDEDB-A579-4EDE-AE72-AEF89C7B3C77}" srcOrd="6" destOrd="0" presId="urn:microsoft.com/office/officeart/2008/layout/HorizontalMultiLevelHierarchy"/>
    <dgm:cxn modelId="{A500AF6C-DC20-49FB-B5D7-29DBF4356B71}" type="presParOf" srcId="{6DAEDEDB-A579-4EDE-AE72-AEF89C7B3C77}" destId="{27CBA48B-6199-44FF-BC46-BA173137EEF8}" srcOrd="0" destOrd="0" presId="urn:microsoft.com/office/officeart/2008/layout/HorizontalMultiLevelHierarchy"/>
    <dgm:cxn modelId="{A03D6E05-9240-47DA-8CD8-6D64A20689C6}" type="presParOf" srcId="{2CFE3A39-C8CF-4B28-9C77-1D5C1E857754}" destId="{5B13710B-53C0-4FE3-AF95-22CAABAE6EBF}" srcOrd="7" destOrd="0" presId="urn:microsoft.com/office/officeart/2008/layout/HorizontalMultiLevelHierarchy"/>
    <dgm:cxn modelId="{D190DBB5-A1A6-4741-8C3E-F61DDFB61262}" type="presParOf" srcId="{5B13710B-53C0-4FE3-AF95-22CAABAE6EBF}" destId="{C5A4F34C-B8AF-4BED-B152-60F1F71679FE}" srcOrd="0" destOrd="0" presId="urn:microsoft.com/office/officeart/2008/layout/HorizontalMultiLevelHierarchy"/>
    <dgm:cxn modelId="{5A4B99D2-CEA4-4A54-8D51-447ED436813F}" type="presParOf" srcId="{5B13710B-53C0-4FE3-AF95-22CAABAE6EBF}" destId="{2CE43AF0-D615-46B3-8EF2-F7F0A5AD7130}" srcOrd="1" destOrd="0" presId="urn:microsoft.com/office/officeart/2008/layout/HorizontalMultiLevelHierarchy"/>
    <dgm:cxn modelId="{166B571E-28CE-4EA3-963A-A2B25DF295A0}" type="presParOf" srcId="{2CFE3A39-C8CF-4B28-9C77-1D5C1E857754}" destId="{C83D89FC-1C58-4B9D-8E6F-4FE443F2440E}" srcOrd="8" destOrd="0" presId="urn:microsoft.com/office/officeart/2008/layout/HorizontalMultiLevelHierarchy"/>
    <dgm:cxn modelId="{268EDAD4-4A3C-412D-A3DA-322A5ABB878E}" type="presParOf" srcId="{C83D89FC-1C58-4B9D-8E6F-4FE443F2440E}" destId="{882418FD-8BC3-44E0-A0E5-FBD4D5D80FFD}" srcOrd="0" destOrd="0" presId="urn:microsoft.com/office/officeart/2008/layout/HorizontalMultiLevelHierarchy"/>
    <dgm:cxn modelId="{FC0F7B93-EB9D-4E99-A1DD-5CDC9AEFB447}" type="presParOf" srcId="{2CFE3A39-C8CF-4B28-9C77-1D5C1E857754}" destId="{F0098AAC-BF9B-49DF-8660-C0477B542CE1}" srcOrd="9" destOrd="0" presId="urn:microsoft.com/office/officeart/2008/layout/HorizontalMultiLevelHierarchy"/>
    <dgm:cxn modelId="{EC1ABF4F-9852-413F-A901-484575610169}" type="presParOf" srcId="{F0098AAC-BF9B-49DF-8660-C0477B542CE1}" destId="{165CA135-2A50-4A08-8F71-A6A534240232}" srcOrd="0" destOrd="0" presId="urn:microsoft.com/office/officeart/2008/layout/HorizontalMultiLevelHierarchy"/>
    <dgm:cxn modelId="{1F861BC6-C53B-483F-A3AD-F4B605BAA3C4}" type="presParOf" srcId="{F0098AAC-BF9B-49DF-8660-C0477B542CE1}" destId="{634E4F6A-D51F-46F2-980C-E414347FA034}" srcOrd="1" destOrd="0" presId="urn:microsoft.com/office/officeart/2008/layout/HorizontalMultiLevelHierarchy"/>
    <dgm:cxn modelId="{081E6F86-D618-4BD7-8DF4-4D312A2EFE5D}" type="presParOf" srcId="{55DEE3B0-8228-4F89-AA42-81ABB73FA2C4}" destId="{C60002B7-3101-49E1-A68E-374E2D5EDB4F}" srcOrd="6" destOrd="0" presId="urn:microsoft.com/office/officeart/2008/layout/HorizontalMultiLevelHierarchy"/>
    <dgm:cxn modelId="{930B0457-9D54-4FE6-A430-E6A13B7696DB}" type="presParOf" srcId="{C60002B7-3101-49E1-A68E-374E2D5EDB4F}" destId="{C81FBF37-E8E2-41EC-9E7C-BA0E7DD4490F}" srcOrd="0" destOrd="0" presId="urn:microsoft.com/office/officeart/2008/layout/HorizontalMultiLevelHierarchy"/>
    <dgm:cxn modelId="{D941D57E-7BBE-4CFD-944A-D37481C209CF}" type="presParOf" srcId="{55DEE3B0-8228-4F89-AA42-81ABB73FA2C4}" destId="{8807293A-90CA-4546-A92B-60D73CB7D28A}" srcOrd="7" destOrd="0" presId="urn:microsoft.com/office/officeart/2008/layout/HorizontalMultiLevelHierarchy"/>
    <dgm:cxn modelId="{765BD39A-92D2-4C3A-B9CB-9D80DD628168}" type="presParOf" srcId="{8807293A-90CA-4546-A92B-60D73CB7D28A}" destId="{0C69B109-C4A7-4E5A-93F6-4CE06FCD6FB1}" srcOrd="0" destOrd="0" presId="urn:microsoft.com/office/officeart/2008/layout/HorizontalMultiLevelHierarchy"/>
    <dgm:cxn modelId="{400D46B8-BC5B-4D0F-AAD6-32077FD8E139}" type="presParOf" srcId="{8807293A-90CA-4546-A92B-60D73CB7D28A}" destId="{1060E681-5EEF-4B60-B0E9-3EF7F31E191F}" srcOrd="1" destOrd="0" presId="urn:microsoft.com/office/officeart/2008/layout/HorizontalMultiLevelHierarchy"/>
    <dgm:cxn modelId="{E03E2970-E36F-49C2-B629-55E3470092D3}" type="presParOf" srcId="{55DEE3B0-8228-4F89-AA42-81ABB73FA2C4}" destId="{1370C13A-BCC6-4B2E-88E8-DB61EAF53E44}" srcOrd="8" destOrd="0" presId="urn:microsoft.com/office/officeart/2008/layout/HorizontalMultiLevelHierarchy"/>
    <dgm:cxn modelId="{F71A5308-141E-4AB8-9020-2A9800614DFF}" type="presParOf" srcId="{1370C13A-BCC6-4B2E-88E8-DB61EAF53E44}" destId="{B1E5FE13-02BA-470A-B34C-65AFDFCAE973}" srcOrd="0" destOrd="0" presId="urn:microsoft.com/office/officeart/2008/layout/HorizontalMultiLevelHierarchy"/>
    <dgm:cxn modelId="{19861C17-D287-445E-A6BA-1D1B2D153E0E}" type="presParOf" srcId="{55DEE3B0-8228-4F89-AA42-81ABB73FA2C4}" destId="{D7C74D0D-F095-43A3-BEE9-D6BB27591538}" srcOrd="9" destOrd="0" presId="urn:microsoft.com/office/officeart/2008/layout/HorizontalMultiLevelHierarchy"/>
    <dgm:cxn modelId="{26177A6B-8069-4579-B292-F25993B98B4B}" type="presParOf" srcId="{D7C74D0D-F095-43A3-BEE9-D6BB27591538}" destId="{B82E389A-E449-4C88-91B2-8946D01C7505}" srcOrd="0" destOrd="0" presId="urn:microsoft.com/office/officeart/2008/layout/HorizontalMultiLevelHierarchy"/>
    <dgm:cxn modelId="{3C28B4B8-2F3C-4B5B-9F49-AC644DEDF625}" type="presParOf" srcId="{D7C74D0D-F095-43A3-BEE9-D6BB27591538}" destId="{E843EECF-EC13-4D28-93D0-EBA4E23E656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1784E89-EF3A-444B-A3D1-8290AE6D32C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CB2C2F6-B719-4B94-A9D7-AE9EBDF1CC77}">
      <dgm:prSet phldrT="[Text]"/>
      <dgm:spPr/>
      <dgm:t>
        <a:bodyPr/>
        <a:lstStyle/>
        <a:p>
          <a:r>
            <a:rPr lang="en-US" dirty="0">
              <a:latin typeface="KG A Teeny Tiny Font"/>
            </a:rPr>
            <a:t>JSA</a:t>
          </a:r>
        </a:p>
      </dgm:t>
    </dgm:pt>
    <dgm:pt modelId="{AC86DE28-5C3F-45F8-8192-B8F72B029401}" type="parTrans" cxnId="{5E28FA6C-76CE-40A2-BBCA-3A015370E0AC}">
      <dgm:prSet/>
      <dgm:spPr/>
      <dgm:t>
        <a:bodyPr/>
        <a:lstStyle/>
        <a:p>
          <a:endParaRPr lang="en-US">
            <a:latin typeface="KG A Teeny Tiny Font"/>
          </a:endParaRPr>
        </a:p>
      </dgm:t>
    </dgm:pt>
    <dgm:pt modelId="{CA742BA4-0F84-48E9-86F1-09CA5C7FEF0B}" type="sibTrans" cxnId="{5E28FA6C-76CE-40A2-BBCA-3A015370E0AC}">
      <dgm:prSet/>
      <dgm:spPr/>
      <dgm:t>
        <a:bodyPr/>
        <a:lstStyle/>
        <a:p>
          <a:endParaRPr lang="en-US">
            <a:latin typeface="KG A Teeny Tiny Font"/>
          </a:endParaRPr>
        </a:p>
      </dgm:t>
    </dgm:pt>
    <dgm:pt modelId="{57A9510B-A698-48CA-9AC3-10AF5DA97E0D}">
      <dgm:prSet phldrT="[Text]"/>
      <dgm:spPr/>
      <dgm:t>
        <a:bodyPr/>
        <a:lstStyle/>
        <a:p>
          <a:r>
            <a:rPr lang="en-US" dirty="0">
              <a:latin typeface="KG A Teeny Tiny Font"/>
            </a:rPr>
            <a:t>JSA Clinical Group</a:t>
          </a:r>
        </a:p>
      </dgm:t>
    </dgm:pt>
    <dgm:pt modelId="{539F9C2B-E6A4-4EF8-A91E-873D844CF641}" type="parTrans" cxnId="{82A1FEB6-5992-4C8F-A8C7-592AFEBDD872}">
      <dgm:prSet/>
      <dgm:spPr/>
      <dgm:t>
        <a:bodyPr/>
        <a:lstStyle/>
        <a:p>
          <a:endParaRPr lang="en-US" dirty="0">
            <a:latin typeface="KG A Teeny Tiny Font"/>
          </a:endParaRPr>
        </a:p>
      </dgm:t>
    </dgm:pt>
    <dgm:pt modelId="{D801338E-5380-49C4-A11D-0E1CE3623D3C}" type="sibTrans" cxnId="{82A1FEB6-5992-4C8F-A8C7-592AFEBDD872}">
      <dgm:prSet/>
      <dgm:spPr/>
      <dgm:t>
        <a:bodyPr/>
        <a:lstStyle/>
        <a:p>
          <a:endParaRPr lang="en-US">
            <a:latin typeface="KG A Teeny Tiny Font"/>
          </a:endParaRPr>
        </a:p>
      </dgm:t>
    </dgm:pt>
    <dgm:pt modelId="{BF442F0B-1DEA-4E7C-8C79-7820CBB8703E}">
      <dgm:prSet phldrT="[Text]"/>
      <dgm:spPr/>
      <dgm:t>
        <a:bodyPr/>
        <a:lstStyle/>
        <a:p>
          <a:r>
            <a:rPr lang="en-US" dirty="0">
              <a:latin typeface="KG A Teeny Tiny Font"/>
            </a:rPr>
            <a:t>STEP -Vocation</a:t>
          </a:r>
        </a:p>
      </dgm:t>
    </dgm:pt>
    <dgm:pt modelId="{3B0EEFD3-B987-4402-BEC5-E3E85AEDF058}" type="parTrans" cxnId="{AC558687-A2F0-4A82-8F5D-DAFB7BB47A62}">
      <dgm:prSet/>
      <dgm:spPr/>
      <dgm:t>
        <a:bodyPr/>
        <a:lstStyle/>
        <a:p>
          <a:endParaRPr lang="en-US" dirty="0">
            <a:latin typeface="KG A Teeny Tiny Font"/>
          </a:endParaRPr>
        </a:p>
      </dgm:t>
    </dgm:pt>
    <dgm:pt modelId="{197EB5B9-1AFA-4821-96B6-2C244D1B09C6}" type="sibTrans" cxnId="{AC558687-A2F0-4A82-8F5D-DAFB7BB47A62}">
      <dgm:prSet/>
      <dgm:spPr/>
      <dgm:t>
        <a:bodyPr/>
        <a:lstStyle/>
        <a:p>
          <a:endParaRPr lang="en-US">
            <a:latin typeface="KG A Teeny Tiny Font"/>
          </a:endParaRPr>
        </a:p>
      </dgm:t>
    </dgm:pt>
    <dgm:pt modelId="{C08157B2-B6BD-4CFE-8417-2C35A96CF1EC}">
      <dgm:prSet phldrT="[Text]"/>
      <dgm:spPr/>
      <dgm:t>
        <a:bodyPr/>
        <a:lstStyle/>
        <a:p>
          <a:r>
            <a:rPr lang="en-US" dirty="0">
              <a:latin typeface="KG A Teeny Tiny Font"/>
            </a:rPr>
            <a:t>JSA Students &amp; Clients</a:t>
          </a:r>
        </a:p>
      </dgm:t>
    </dgm:pt>
    <dgm:pt modelId="{C1809CB0-973F-4F44-A68A-77FF010EFC9C}" type="parTrans" cxnId="{F686F4A0-0750-444D-BA04-C521E859B317}">
      <dgm:prSet/>
      <dgm:spPr/>
      <dgm:t>
        <a:bodyPr/>
        <a:lstStyle/>
        <a:p>
          <a:endParaRPr lang="en-US" dirty="0">
            <a:latin typeface="KG A Teeny Tiny Font"/>
          </a:endParaRPr>
        </a:p>
      </dgm:t>
    </dgm:pt>
    <dgm:pt modelId="{D20A2549-9E5C-491A-BC20-76C8817746EB}" type="sibTrans" cxnId="{F686F4A0-0750-444D-BA04-C521E859B317}">
      <dgm:prSet/>
      <dgm:spPr/>
      <dgm:t>
        <a:bodyPr/>
        <a:lstStyle/>
        <a:p>
          <a:endParaRPr lang="en-US">
            <a:latin typeface="KG A Teeny Tiny Font"/>
          </a:endParaRPr>
        </a:p>
      </dgm:t>
    </dgm:pt>
    <dgm:pt modelId="{52A6C781-AEDF-4837-B3F7-FC40C002EDDF}">
      <dgm:prSet phldrT="[Text]"/>
      <dgm:spPr/>
      <dgm:t>
        <a:bodyPr/>
        <a:lstStyle/>
        <a:p>
          <a:r>
            <a:rPr lang="en-US" dirty="0">
              <a:latin typeface="KG A Teeny Tiny Font"/>
            </a:rPr>
            <a:t>JSA Classroom </a:t>
          </a:r>
        </a:p>
      </dgm:t>
    </dgm:pt>
    <dgm:pt modelId="{8CCF6DA0-E068-45D8-B871-E1B3950C85E2}" type="parTrans" cxnId="{60B8EBE8-BD71-4344-9F2A-965C423FB89A}">
      <dgm:prSet/>
      <dgm:spPr/>
      <dgm:t>
        <a:bodyPr/>
        <a:lstStyle/>
        <a:p>
          <a:endParaRPr lang="en-US" dirty="0">
            <a:latin typeface="KG A Teeny Tiny Font"/>
          </a:endParaRPr>
        </a:p>
      </dgm:t>
    </dgm:pt>
    <dgm:pt modelId="{07E331DD-4BB0-458E-A30E-589DEDB9D0A4}" type="sibTrans" cxnId="{60B8EBE8-BD71-4344-9F2A-965C423FB89A}">
      <dgm:prSet/>
      <dgm:spPr/>
      <dgm:t>
        <a:bodyPr/>
        <a:lstStyle/>
        <a:p>
          <a:endParaRPr lang="en-US">
            <a:latin typeface="KG A Teeny Tiny Font"/>
          </a:endParaRPr>
        </a:p>
      </dgm:t>
    </dgm:pt>
    <dgm:pt modelId="{7B049CB5-6687-43DD-811B-5DA3986910CB}">
      <dgm:prSet phldrT="[Text]"/>
      <dgm:spPr/>
      <dgm:t>
        <a:bodyPr/>
        <a:lstStyle/>
        <a:p>
          <a:r>
            <a:rPr lang="en-US" dirty="0">
              <a:latin typeface="KG A Teeny Tiny Font"/>
            </a:rPr>
            <a:t>JSACG Outpatient</a:t>
          </a:r>
        </a:p>
      </dgm:t>
    </dgm:pt>
    <dgm:pt modelId="{BDB2B15A-8DDA-4E4C-BFB6-61A496D6A904}" type="parTrans" cxnId="{0D4BD62C-1B0A-4A36-8874-274640A26A57}">
      <dgm:prSet/>
      <dgm:spPr/>
      <dgm:t>
        <a:bodyPr/>
        <a:lstStyle/>
        <a:p>
          <a:endParaRPr lang="en-US" dirty="0">
            <a:latin typeface="KG A Teeny Tiny Font"/>
          </a:endParaRPr>
        </a:p>
      </dgm:t>
    </dgm:pt>
    <dgm:pt modelId="{F3A6989A-E053-4A7F-8EFA-9D7F696DBA18}" type="sibTrans" cxnId="{0D4BD62C-1B0A-4A36-8874-274640A26A57}">
      <dgm:prSet/>
      <dgm:spPr/>
      <dgm:t>
        <a:bodyPr/>
        <a:lstStyle/>
        <a:p>
          <a:endParaRPr lang="en-US">
            <a:latin typeface="KG A Teeny Tiny Font"/>
          </a:endParaRPr>
        </a:p>
      </dgm:t>
    </dgm:pt>
    <dgm:pt modelId="{A7149A43-281E-4B56-97A0-5C8AC7BB6303}">
      <dgm:prSet phldrT="[Text]"/>
      <dgm:spPr/>
      <dgm:t>
        <a:bodyPr/>
        <a:lstStyle/>
        <a:p>
          <a:r>
            <a:rPr lang="en-US" dirty="0">
              <a:latin typeface="KG A Teeny Tiny Font"/>
            </a:rPr>
            <a:t>Secondary</a:t>
          </a:r>
        </a:p>
      </dgm:t>
    </dgm:pt>
    <dgm:pt modelId="{47309644-3B59-4BEF-A3C5-76E8C3B7A56D}" type="parTrans" cxnId="{4A226154-7EF1-49C6-9672-384E26C6E36D}">
      <dgm:prSet/>
      <dgm:spPr/>
      <dgm:t>
        <a:bodyPr/>
        <a:lstStyle/>
        <a:p>
          <a:endParaRPr lang="en-US" dirty="0">
            <a:latin typeface="KG A Teeny Tiny Font"/>
          </a:endParaRPr>
        </a:p>
      </dgm:t>
    </dgm:pt>
    <dgm:pt modelId="{2D1B8E42-D7A0-4A3E-B076-4587797AB6EB}" type="sibTrans" cxnId="{4A226154-7EF1-49C6-9672-384E26C6E36D}">
      <dgm:prSet/>
      <dgm:spPr/>
      <dgm:t>
        <a:bodyPr/>
        <a:lstStyle/>
        <a:p>
          <a:endParaRPr lang="en-US">
            <a:latin typeface="KG A Teeny Tiny Font"/>
          </a:endParaRPr>
        </a:p>
      </dgm:t>
    </dgm:pt>
    <dgm:pt modelId="{C2D1A23A-D7CE-4BF9-9BC6-D1E4995BE7AE}">
      <dgm:prSet phldrT="[Text]"/>
      <dgm:spPr/>
      <dgm:t>
        <a:bodyPr/>
        <a:lstStyle/>
        <a:p>
          <a:r>
            <a:rPr lang="en-US" dirty="0">
              <a:latin typeface="KG A Teeny Tiny Font"/>
            </a:rPr>
            <a:t>Social</a:t>
          </a:r>
        </a:p>
      </dgm:t>
    </dgm:pt>
    <dgm:pt modelId="{4402B85F-51E9-4CA5-9745-E9E1593DBA16}" type="parTrans" cxnId="{F5084A3C-A696-43C1-87B5-F8185C87B66B}">
      <dgm:prSet/>
      <dgm:spPr/>
      <dgm:t>
        <a:bodyPr/>
        <a:lstStyle/>
        <a:p>
          <a:endParaRPr lang="en-US" dirty="0">
            <a:latin typeface="KG A Teeny Tiny Font"/>
          </a:endParaRPr>
        </a:p>
      </dgm:t>
    </dgm:pt>
    <dgm:pt modelId="{2E4ABCF7-5BD4-4716-8119-0E382EAA4E67}" type="sibTrans" cxnId="{F5084A3C-A696-43C1-87B5-F8185C87B66B}">
      <dgm:prSet/>
      <dgm:spPr/>
      <dgm:t>
        <a:bodyPr/>
        <a:lstStyle/>
        <a:p>
          <a:endParaRPr lang="en-US">
            <a:latin typeface="KG A Teeny Tiny Font"/>
          </a:endParaRPr>
        </a:p>
      </dgm:t>
    </dgm:pt>
    <dgm:pt modelId="{B8429C5F-DD49-482A-908F-132CD7FDEFDB}">
      <dgm:prSet phldrT="[Text]"/>
      <dgm:spPr/>
      <dgm:t>
        <a:bodyPr/>
        <a:lstStyle/>
        <a:p>
          <a:r>
            <a:rPr lang="en-US" dirty="0">
              <a:latin typeface="KG A Teeny Tiny Font"/>
            </a:rPr>
            <a:t>Life Skills</a:t>
          </a:r>
        </a:p>
      </dgm:t>
    </dgm:pt>
    <dgm:pt modelId="{AF9365C9-0128-4B84-B9A9-D29137067183}" type="parTrans" cxnId="{0EE3EEC4-79B8-4D13-AF68-46D004D8566F}">
      <dgm:prSet/>
      <dgm:spPr/>
      <dgm:t>
        <a:bodyPr/>
        <a:lstStyle/>
        <a:p>
          <a:endParaRPr lang="en-US" dirty="0">
            <a:latin typeface="KG A Teeny Tiny Font"/>
          </a:endParaRPr>
        </a:p>
      </dgm:t>
    </dgm:pt>
    <dgm:pt modelId="{E14ECB10-905F-4D66-9F89-4E9EA9BEC36A}" type="sibTrans" cxnId="{0EE3EEC4-79B8-4D13-AF68-46D004D8566F}">
      <dgm:prSet/>
      <dgm:spPr/>
      <dgm:t>
        <a:bodyPr/>
        <a:lstStyle/>
        <a:p>
          <a:endParaRPr lang="en-US">
            <a:latin typeface="KG A Teeny Tiny Font"/>
          </a:endParaRPr>
        </a:p>
      </dgm:t>
    </dgm:pt>
    <dgm:pt modelId="{7282B1E1-E564-40EE-B15E-B965F07FA9EA}">
      <dgm:prSet phldrT="[Text]"/>
      <dgm:spPr/>
      <dgm:t>
        <a:bodyPr/>
        <a:lstStyle/>
        <a:p>
          <a:r>
            <a:rPr lang="en-US" dirty="0">
              <a:latin typeface="KG A Teeny Tiny Font"/>
            </a:rPr>
            <a:t>Job Skills</a:t>
          </a:r>
        </a:p>
      </dgm:t>
    </dgm:pt>
    <dgm:pt modelId="{A53854CF-5171-4F4E-9196-D7EFA04765E3}" type="parTrans" cxnId="{6F2A1F7B-3F2D-47DE-8A2C-4CDC20FD8F03}">
      <dgm:prSet/>
      <dgm:spPr/>
      <dgm:t>
        <a:bodyPr/>
        <a:lstStyle/>
        <a:p>
          <a:endParaRPr lang="en-US" dirty="0">
            <a:latin typeface="KG A Teeny Tiny Font"/>
          </a:endParaRPr>
        </a:p>
      </dgm:t>
    </dgm:pt>
    <dgm:pt modelId="{2811C125-BA15-4D38-938D-048761DAB467}" type="sibTrans" cxnId="{6F2A1F7B-3F2D-47DE-8A2C-4CDC20FD8F03}">
      <dgm:prSet/>
      <dgm:spPr/>
      <dgm:t>
        <a:bodyPr/>
        <a:lstStyle/>
        <a:p>
          <a:endParaRPr lang="en-US">
            <a:latin typeface="KG A Teeny Tiny Font"/>
          </a:endParaRPr>
        </a:p>
      </dgm:t>
    </dgm:pt>
    <dgm:pt modelId="{ED66B0EB-6E05-498E-99DB-CD11941E7036}">
      <dgm:prSet/>
      <dgm:spPr/>
      <dgm:t>
        <a:bodyPr/>
        <a:lstStyle/>
        <a:p>
          <a:r>
            <a:rPr lang="en-US">
              <a:latin typeface="KG A Teeny Tiny Font"/>
            </a:rPr>
            <a:t>Primary</a:t>
          </a:r>
          <a:endParaRPr lang="en-US" dirty="0">
            <a:latin typeface="KG A Teeny Tiny Font"/>
          </a:endParaRPr>
        </a:p>
      </dgm:t>
    </dgm:pt>
    <dgm:pt modelId="{2A3C9624-AB31-40B8-B775-595B61395002}" type="parTrans" cxnId="{8919F150-2CEE-4669-9E90-BE4688BB92B1}">
      <dgm:prSet/>
      <dgm:spPr/>
      <dgm:t>
        <a:bodyPr/>
        <a:lstStyle/>
        <a:p>
          <a:endParaRPr lang="en-US"/>
        </a:p>
      </dgm:t>
    </dgm:pt>
    <dgm:pt modelId="{386BAF32-7C39-40AD-8A72-268FC83896A2}" type="sibTrans" cxnId="{8919F150-2CEE-4669-9E90-BE4688BB92B1}">
      <dgm:prSet/>
      <dgm:spPr/>
      <dgm:t>
        <a:bodyPr/>
        <a:lstStyle/>
        <a:p>
          <a:endParaRPr lang="en-US"/>
        </a:p>
      </dgm:t>
    </dgm:pt>
    <dgm:pt modelId="{76418BFF-6DB2-4F5B-8BD5-D5C2BD33720F}">
      <dgm:prSet/>
      <dgm:spPr/>
      <dgm:t>
        <a:bodyPr/>
        <a:lstStyle/>
        <a:p>
          <a:r>
            <a:rPr lang="en-US" dirty="0"/>
            <a:t>Rise</a:t>
          </a:r>
        </a:p>
      </dgm:t>
    </dgm:pt>
    <dgm:pt modelId="{F9D3C7D2-1824-49B2-8300-16742B069D27}" type="parTrans" cxnId="{DE43A505-178C-41BF-9ECA-95D6B354393D}">
      <dgm:prSet/>
      <dgm:spPr/>
      <dgm:t>
        <a:bodyPr/>
        <a:lstStyle/>
        <a:p>
          <a:endParaRPr lang="en-US"/>
        </a:p>
      </dgm:t>
    </dgm:pt>
    <dgm:pt modelId="{1BB86487-44B4-470B-9AA7-AF24EBC8FC41}" type="sibTrans" cxnId="{DE43A505-178C-41BF-9ECA-95D6B354393D}">
      <dgm:prSet/>
      <dgm:spPr/>
      <dgm:t>
        <a:bodyPr/>
        <a:lstStyle/>
        <a:p>
          <a:endParaRPr lang="en-US"/>
        </a:p>
      </dgm:t>
    </dgm:pt>
    <dgm:pt modelId="{4CBD46E0-20CA-48C6-8704-25EE25B78027}" type="pres">
      <dgm:prSet presAssocID="{51784E89-EF3A-444B-A3D1-8290AE6D32C3}" presName="Name0" presStyleCnt="0">
        <dgm:presLayoutVars>
          <dgm:chPref val="1"/>
          <dgm:dir/>
          <dgm:animOne val="branch"/>
          <dgm:animLvl val="lvl"/>
          <dgm:resizeHandles val="exact"/>
        </dgm:presLayoutVars>
      </dgm:prSet>
      <dgm:spPr/>
    </dgm:pt>
    <dgm:pt modelId="{A3585AAF-6C95-474C-8B54-369CC95E2156}" type="pres">
      <dgm:prSet presAssocID="{1CB2C2F6-B719-4B94-A9D7-AE9EBDF1CC77}" presName="root1" presStyleCnt="0"/>
      <dgm:spPr/>
    </dgm:pt>
    <dgm:pt modelId="{80A0056C-890B-4667-ACBF-D3477C74020D}" type="pres">
      <dgm:prSet presAssocID="{1CB2C2F6-B719-4B94-A9D7-AE9EBDF1CC77}" presName="LevelOneTextNode" presStyleLbl="node0" presStyleIdx="0" presStyleCnt="1">
        <dgm:presLayoutVars>
          <dgm:chPref val="3"/>
        </dgm:presLayoutVars>
      </dgm:prSet>
      <dgm:spPr/>
    </dgm:pt>
    <dgm:pt modelId="{99F71FDE-224D-4CF3-BBCE-9858678760E5}" type="pres">
      <dgm:prSet presAssocID="{1CB2C2F6-B719-4B94-A9D7-AE9EBDF1CC77}" presName="level2hierChild" presStyleCnt="0"/>
      <dgm:spPr/>
    </dgm:pt>
    <dgm:pt modelId="{D1661180-D197-414F-BDE9-C303D672564C}" type="pres">
      <dgm:prSet presAssocID="{539F9C2B-E6A4-4EF8-A91E-873D844CF641}" presName="conn2-1" presStyleLbl="parChTrans1D2" presStyleIdx="0" presStyleCnt="2"/>
      <dgm:spPr/>
    </dgm:pt>
    <dgm:pt modelId="{0D6D7D56-B98A-4DFF-A78F-1BA40BD5A0EA}" type="pres">
      <dgm:prSet presAssocID="{539F9C2B-E6A4-4EF8-A91E-873D844CF641}" presName="connTx" presStyleLbl="parChTrans1D2" presStyleIdx="0" presStyleCnt="2"/>
      <dgm:spPr/>
    </dgm:pt>
    <dgm:pt modelId="{5D8D8B80-F617-40CD-8050-C4D1A1DA2E0F}" type="pres">
      <dgm:prSet presAssocID="{57A9510B-A698-48CA-9AC3-10AF5DA97E0D}" presName="root2" presStyleCnt="0"/>
      <dgm:spPr/>
    </dgm:pt>
    <dgm:pt modelId="{F9332F50-52EB-4565-9F92-A0EE0C14B19C}" type="pres">
      <dgm:prSet presAssocID="{57A9510B-A698-48CA-9AC3-10AF5DA97E0D}" presName="LevelTwoTextNode" presStyleLbl="node2" presStyleIdx="0" presStyleCnt="2">
        <dgm:presLayoutVars>
          <dgm:chPref val="3"/>
        </dgm:presLayoutVars>
      </dgm:prSet>
      <dgm:spPr/>
    </dgm:pt>
    <dgm:pt modelId="{763958BF-63C5-4B38-9C2B-BA085C478B96}" type="pres">
      <dgm:prSet presAssocID="{57A9510B-A698-48CA-9AC3-10AF5DA97E0D}" presName="level3hierChild" presStyleCnt="0"/>
      <dgm:spPr/>
    </dgm:pt>
    <dgm:pt modelId="{378561D6-B762-4A4A-966C-941DCC2EA69E}" type="pres">
      <dgm:prSet presAssocID="{C1809CB0-973F-4F44-A68A-77FF010EFC9C}" presName="conn2-1" presStyleLbl="parChTrans1D3" presStyleIdx="0" presStyleCnt="7"/>
      <dgm:spPr/>
    </dgm:pt>
    <dgm:pt modelId="{1C817AAF-F10B-415A-9936-6CE30B182096}" type="pres">
      <dgm:prSet presAssocID="{C1809CB0-973F-4F44-A68A-77FF010EFC9C}" presName="connTx" presStyleLbl="parChTrans1D3" presStyleIdx="0" presStyleCnt="7"/>
      <dgm:spPr/>
    </dgm:pt>
    <dgm:pt modelId="{D4DA4FB5-9F28-45B8-B6C2-89846BC5B725}" type="pres">
      <dgm:prSet presAssocID="{C08157B2-B6BD-4CFE-8417-2C35A96CF1EC}" presName="root2" presStyleCnt="0"/>
      <dgm:spPr/>
    </dgm:pt>
    <dgm:pt modelId="{89BBBC03-F7EE-49D3-8871-CC184E766DDA}" type="pres">
      <dgm:prSet presAssocID="{C08157B2-B6BD-4CFE-8417-2C35A96CF1EC}" presName="LevelTwoTextNode" presStyleLbl="node3" presStyleIdx="0" presStyleCnt="7">
        <dgm:presLayoutVars>
          <dgm:chPref val="3"/>
        </dgm:presLayoutVars>
      </dgm:prSet>
      <dgm:spPr/>
    </dgm:pt>
    <dgm:pt modelId="{B59B868F-EFD7-4A6C-AD71-3D543866755B}" type="pres">
      <dgm:prSet presAssocID="{C08157B2-B6BD-4CFE-8417-2C35A96CF1EC}" presName="level3hierChild" presStyleCnt="0"/>
      <dgm:spPr/>
    </dgm:pt>
    <dgm:pt modelId="{50DF25AA-EBC7-44A8-9F9B-F0AA7247E61E}" type="pres">
      <dgm:prSet presAssocID="{BDB2B15A-8DDA-4E4C-BFB6-61A496D6A904}" presName="conn2-1" presStyleLbl="parChTrans1D3" presStyleIdx="1" presStyleCnt="7"/>
      <dgm:spPr/>
    </dgm:pt>
    <dgm:pt modelId="{F8AA202A-DC2E-4675-9B3E-795C3FC5CCE9}" type="pres">
      <dgm:prSet presAssocID="{BDB2B15A-8DDA-4E4C-BFB6-61A496D6A904}" presName="connTx" presStyleLbl="parChTrans1D3" presStyleIdx="1" presStyleCnt="7"/>
      <dgm:spPr/>
    </dgm:pt>
    <dgm:pt modelId="{87BCDB13-0B6A-445F-B07C-8FAD5D07A2BA}" type="pres">
      <dgm:prSet presAssocID="{7B049CB5-6687-43DD-811B-5DA3986910CB}" presName="root2" presStyleCnt="0"/>
      <dgm:spPr/>
    </dgm:pt>
    <dgm:pt modelId="{06621682-1526-4CF9-BE61-719C3701B0E6}" type="pres">
      <dgm:prSet presAssocID="{7B049CB5-6687-43DD-811B-5DA3986910CB}" presName="LevelTwoTextNode" presStyleLbl="node3" presStyleIdx="1" presStyleCnt="7">
        <dgm:presLayoutVars>
          <dgm:chPref val="3"/>
        </dgm:presLayoutVars>
      </dgm:prSet>
      <dgm:spPr/>
    </dgm:pt>
    <dgm:pt modelId="{DCA70933-6EF7-447B-B2C1-EB84F6D8054E}" type="pres">
      <dgm:prSet presAssocID="{7B049CB5-6687-43DD-811B-5DA3986910CB}" presName="level3hierChild" presStyleCnt="0"/>
      <dgm:spPr/>
    </dgm:pt>
    <dgm:pt modelId="{9BF6CB2E-4DF3-4433-9887-4DC8681E3D7F}" type="pres">
      <dgm:prSet presAssocID="{8CCF6DA0-E068-45D8-B871-E1B3950C85E2}" presName="conn2-1" presStyleLbl="parChTrans1D2" presStyleIdx="1" presStyleCnt="2"/>
      <dgm:spPr/>
    </dgm:pt>
    <dgm:pt modelId="{E37BB902-92CD-424F-9B9D-41DBFF6A8215}" type="pres">
      <dgm:prSet presAssocID="{8CCF6DA0-E068-45D8-B871-E1B3950C85E2}" presName="connTx" presStyleLbl="parChTrans1D2" presStyleIdx="1" presStyleCnt="2"/>
      <dgm:spPr/>
    </dgm:pt>
    <dgm:pt modelId="{BDE393EB-DF1D-45E4-AC27-8FDC467F6095}" type="pres">
      <dgm:prSet presAssocID="{52A6C781-AEDF-4837-B3F7-FC40C002EDDF}" presName="root2" presStyleCnt="0"/>
      <dgm:spPr/>
    </dgm:pt>
    <dgm:pt modelId="{9BF66F1B-A2A1-4D26-8935-6AE6412A988C}" type="pres">
      <dgm:prSet presAssocID="{52A6C781-AEDF-4837-B3F7-FC40C002EDDF}" presName="LevelTwoTextNode" presStyleLbl="node2" presStyleIdx="1" presStyleCnt="2">
        <dgm:presLayoutVars>
          <dgm:chPref val="3"/>
        </dgm:presLayoutVars>
      </dgm:prSet>
      <dgm:spPr/>
    </dgm:pt>
    <dgm:pt modelId="{8602A3BD-FBD1-480B-84F9-CF21C7E3685F}" type="pres">
      <dgm:prSet presAssocID="{52A6C781-AEDF-4837-B3F7-FC40C002EDDF}" presName="level3hierChild" presStyleCnt="0"/>
      <dgm:spPr/>
    </dgm:pt>
    <dgm:pt modelId="{009A2E26-EC81-4D0D-89AD-0BA1C4CA9048}" type="pres">
      <dgm:prSet presAssocID="{2A3C9624-AB31-40B8-B775-595B61395002}" presName="conn2-1" presStyleLbl="parChTrans1D3" presStyleIdx="2" presStyleCnt="7"/>
      <dgm:spPr/>
    </dgm:pt>
    <dgm:pt modelId="{8BC603DA-0C3B-4048-B7B5-29860689A4C0}" type="pres">
      <dgm:prSet presAssocID="{2A3C9624-AB31-40B8-B775-595B61395002}" presName="connTx" presStyleLbl="parChTrans1D3" presStyleIdx="2" presStyleCnt="7"/>
      <dgm:spPr/>
    </dgm:pt>
    <dgm:pt modelId="{93BBDC60-B813-47A4-95D5-D0E22EB1802A}" type="pres">
      <dgm:prSet presAssocID="{ED66B0EB-6E05-498E-99DB-CD11941E7036}" presName="root2" presStyleCnt="0"/>
      <dgm:spPr/>
    </dgm:pt>
    <dgm:pt modelId="{626E04E6-FA86-43DF-9339-D136972C7497}" type="pres">
      <dgm:prSet presAssocID="{ED66B0EB-6E05-498E-99DB-CD11941E7036}" presName="LevelTwoTextNode" presStyleLbl="node3" presStyleIdx="2" presStyleCnt="7">
        <dgm:presLayoutVars>
          <dgm:chPref val="3"/>
        </dgm:presLayoutVars>
      </dgm:prSet>
      <dgm:spPr/>
    </dgm:pt>
    <dgm:pt modelId="{F999F256-3E57-4F06-A6EE-C51EBE059332}" type="pres">
      <dgm:prSet presAssocID="{ED66B0EB-6E05-498E-99DB-CD11941E7036}" presName="level3hierChild" presStyleCnt="0"/>
      <dgm:spPr/>
    </dgm:pt>
    <dgm:pt modelId="{7225492F-6546-4959-B147-40A57CAC55BC}" type="pres">
      <dgm:prSet presAssocID="{47309644-3B59-4BEF-A3C5-76E8C3B7A56D}" presName="conn2-1" presStyleLbl="parChTrans1D3" presStyleIdx="3" presStyleCnt="7"/>
      <dgm:spPr/>
    </dgm:pt>
    <dgm:pt modelId="{D119E583-90A8-42A3-9226-12676477E99D}" type="pres">
      <dgm:prSet presAssocID="{47309644-3B59-4BEF-A3C5-76E8C3B7A56D}" presName="connTx" presStyleLbl="parChTrans1D3" presStyleIdx="3" presStyleCnt="7"/>
      <dgm:spPr/>
    </dgm:pt>
    <dgm:pt modelId="{A34982B3-2837-43A4-8820-C53C906E91C8}" type="pres">
      <dgm:prSet presAssocID="{A7149A43-281E-4B56-97A0-5C8AC7BB6303}" presName="root2" presStyleCnt="0"/>
      <dgm:spPr/>
    </dgm:pt>
    <dgm:pt modelId="{A2591E17-47CD-4418-BDE5-4D87D703A9FD}" type="pres">
      <dgm:prSet presAssocID="{A7149A43-281E-4B56-97A0-5C8AC7BB6303}" presName="LevelTwoTextNode" presStyleLbl="node3" presStyleIdx="3" presStyleCnt="7">
        <dgm:presLayoutVars>
          <dgm:chPref val="3"/>
        </dgm:presLayoutVars>
      </dgm:prSet>
      <dgm:spPr/>
    </dgm:pt>
    <dgm:pt modelId="{88AA4592-3906-44CE-8D7D-AE207B04BA09}" type="pres">
      <dgm:prSet presAssocID="{A7149A43-281E-4B56-97A0-5C8AC7BB6303}" presName="level3hierChild" presStyleCnt="0"/>
      <dgm:spPr/>
    </dgm:pt>
    <dgm:pt modelId="{C53215D1-22CD-4EDE-A5C2-16D457E7EED3}" type="pres">
      <dgm:prSet presAssocID="{4402B85F-51E9-4CA5-9745-E9E1593DBA16}" presName="conn2-1" presStyleLbl="parChTrans1D3" presStyleIdx="4" presStyleCnt="7"/>
      <dgm:spPr/>
    </dgm:pt>
    <dgm:pt modelId="{FD2E9A72-D348-4BF0-98FB-0F39ADF245EC}" type="pres">
      <dgm:prSet presAssocID="{4402B85F-51E9-4CA5-9745-E9E1593DBA16}" presName="connTx" presStyleLbl="parChTrans1D3" presStyleIdx="4" presStyleCnt="7"/>
      <dgm:spPr/>
    </dgm:pt>
    <dgm:pt modelId="{15F8CB5D-F4A1-44A9-8036-E04CCAD23538}" type="pres">
      <dgm:prSet presAssocID="{C2D1A23A-D7CE-4BF9-9BC6-D1E4995BE7AE}" presName="root2" presStyleCnt="0"/>
      <dgm:spPr/>
    </dgm:pt>
    <dgm:pt modelId="{E4D2108F-D90B-4660-8C8A-C728789B471A}" type="pres">
      <dgm:prSet presAssocID="{C2D1A23A-D7CE-4BF9-9BC6-D1E4995BE7AE}" presName="LevelTwoTextNode" presStyleLbl="node3" presStyleIdx="4" presStyleCnt="7">
        <dgm:presLayoutVars>
          <dgm:chPref val="3"/>
        </dgm:presLayoutVars>
      </dgm:prSet>
      <dgm:spPr/>
    </dgm:pt>
    <dgm:pt modelId="{35660144-74F3-4AFC-BF97-BAB7BB8E4DB0}" type="pres">
      <dgm:prSet presAssocID="{C2D1A23A-D7CE-4BF9-9BC6-D1E4995BE7AE}" presName="level3hierChild" presStyleCnt="0"/>
      <dgm:spPr/>
    </dgm:pt>
    <dgm:pt modelId="{C13BF053-974A-4AB5-B3D7-3A330ADDA108}" type="pres">
      <dgm:prSet presAssocID="{F9D3C7D2-1824-49B2-8300-16742B069D27}" presName="conn2-1" presStyleLbl="parChTrans1D3" presStyleIdx="5" presStyleCnt="7"/>
      <dgm:spPr/>
    </dgm:pt>
    <dgm:pt modelId="{CAFF05EF-D56D-4B98-9329-DAD87D5FB5FC}" type="pres">
      <dgm:prSet presAssocID="{F9D3C7D2-1824-49B2-8300-16742B069D27}" presName="connTx" presStyleLbl="parChTrans1D3" presStyleIdx="5" presStyleCnt="7"/>
      <dgm:spPr/>
    </dgm:pt>
    <dgm:pt modelId="{E018F9DC-BA9A-4D51-92AF-AFCF472B58DB}" type="pres">
      <dgm:prSet presAssocID="{76418BFF-6DB2-4F5B-8BD5-D5C2BD33720F}" presName="root2" presStyleCnt="0"/>
      <dgm:spPr/>
    </dgm:pt>
    <dgm:pt modelId="{3C1CF810-DA4C-45B9-8F09-B81BF6552CC9}" type="pres">
      <dgm:prSet presAssocID="{76418BFF-6DB2-4F5B-8BD5-D5C2BD33720F}" presName="LevelTwoTextNode" presStyleLbl="node3" presStyleIdx="5" presStyleCnt="7">
        <dgm:presLayoutVars>
          <dgm:chPref val="3"/>
        </dgm:presLayoutVars>
      </dgm:prSet>
      <dgm:spPr/>
    </dgm:pt>
    <dgm:pt modelId="{2597E661-179A-441E-B14E-EC721E8D8785}" type="pres">
      <dgm:prSet presAssocID="{76418BFF-6DB2-4F5B-8BD5-D5C2BD33720F}" presName="level3hierChild" presStyleCnt="0"/>
      <dgm:spPr/>
    </dgm:pt>
    <dgm:pt modelId="{A1E98BC2-E381-4B6F-8BAC-017EBF9D8870}" type="pres">
      <dgm:prSet presAssocID="{3B0EEFD3-B987-4402-BEC5-E3E85AEDF058}" presName="conn2-1" presStyleLbl="parChTrans1D3" presStyleIdx="6" presStyleCnt="7"/>
      <dgm:spPr/>
    </dgm:pt>
    <dgm:pt modelId="{DFBC548B-F7D0-4CE0-8273-5AB39B72B507}" type="pres">
      <dgm:prSet presAssocID="{3B0EEFD3-B987-4402-BEC5-E3E85AEDF058}" presName="connTx" presStyleLbl="parChTrans1D3" presStyleIdx="6" presStyleCnt="7"/>
      <dgm:spPr/>
    </dgm:pt>
    <dgm:pt modelId="{EEB2A710-9165-494C-852D-F3C718D4913C}" type="pres">
      <dgm:prSet presAssocID="{BF442F0B-1DEA-4E7C-8C79-7820CBB8703E}" presName="root2" presStyleCnt="0"/>
      <dgm:spPr/>
    </dgm:pt>
    <dgm:pt modelId="{24273438-0D75-431C-A786-36B8C5B3255D}" type="pres">
      <dgm:prSet presAssocID="{BF442F0B-1DEA-4E7C-8C79-7820CBB8703E}" presName="LevelTwoTextNode" presStyleLbl="node3" presStyleIdx="6" presStyleCnt="7">
        <dgm:presLayoutVars>
          <dgm:chPref val="3"/>
        </dgm:presLayoutVars>
      </dgm:prSet>
      <dgm:spPr/>
    </dgm:pt>
    <dgm:pt modelId="{30AABEB8-FF27-488C-821B-3927930017AB}" type="pres">
      <dgm:prSet presAssocID="{BF442F0B-1DEA-4E7C-8C79-7820CBB8703E}" presName="level3hierChild" presStyleCnt="0"/>
      <dgm:spPr/>
    </dgm:pt>
    <dgm:pt modelId="{0DFF5BDE-8C7C-458E-96C5-EC988BA0B7B6}" type="pres">
      <dgm:prSet presAssocID="{AF9365C9-0128-4B84-B9A9-D29137067183}" presName="conn2-1" presStyleLbl="parChTrans1D4" presStyleIdx="0" presStyleCnt="2"/>
      <dgm:spPr/>
    </dgm:pt>
    <dgm:pt modelId="{3B105835-5290-485F-BA15-94D01C78BC42}" type="pres">
      <dgm:prSet presAssocID="{AF9365C9-0128-4B84-B9A9-D29137067183}" presName="connTx" presStyleLbl="parChTrans1D4" presStyleIdx="0" presStyleCnt="2"/>
      <dgm:spPr/>
    </dgm:pt>
    <dgm:pt modelId="{C6D16B2D-DD60-45E5-93EA-0B3CF444CC2B}" type="pres">
      <dgm:prSet presAssocID="{B8429C5F-DD49-482A-908F-132CD7FDEFDB}" presName="root2" presStyleCnt="0"/>
      <dgm:spPr/>
    </dgm:pt>
    <dgm:pt modelId="{3938972B-D699-4A29-B520-CD8497D2A651}" type="pres">
      <dgm:prSet presAssocID="{B8429C5F-DD49-482A-908F-132CD7FDEFDB}" presName="LevelTwoTextNode" presStyleLbl="node4" presStyleIdx="0" presStyleCnt="2">
        <dgm:presLayoutVars>
          <dgm:chPref val="3"/>
        </dgm:presLayoutVars>
      </dgm:prSet>
      <dgm:spPr/>
    </dgm:pt>
    <dgm:pt modelId="{60066C38-07DF-4F23-A350-73A2C4544CEC}" type="pres">
      <dgm:prSet presAssocID="{B8429C5F-DD49-482A-908F-132CD7FDEFDB}" presName="level3hierChild" presStyleCnt="0"/>
      <dgm:spPr/>
    </dgm:pt>
    <dgm:pt modelId="{32529BBB-C400-43D0-8C53-255E23C78899}" type="pres">
      <dgm:prSet presAssocID="{A53854CF-5171-4F4E-9196-D7EFA04765E3}" presName="conn2-1" presStyleLbl="parChTrans1D4" presStyleIdx="1" presStyleCnt="2"/>
      <dgm:spPr/>
    </dgm:pt>
    <dgm:pt modelId="{80358B1D-4399-4974-AA49-12222B67B680}" type="pres">
      <dgm:prSet presAssocID="{A53854CF-5171-4F4E-9196-D7EFA04765E3}" presName="connTx" presStyleLbl="parChTrans1D4" presStyleIdx="1" presStyleCnt="2"/>
      <dgm:spPr/>
    </dgm:pt>
    <dgm:pt modelId="{3F8BF8BB-744B-487D-96B6-963C63DED2AA}" type="pres">
      <dgm:prSet presAssocID="{7282B1E1-E564-40EE-B15E-B965F07FA9EA}" presName="root2" presStyleCnt="0"/>
      <dgm:spPr/>
    </dgm:pt>
    <dgm:pt modelId="{EAA352DF-2DED-484A-B04D-5FE9C2F76239}" type="pres">
      <dgm:prSet presAssocID="{7282B1E1-E564-40EE-B15E-B965F07FA9EA}" presName="LevelTwoTextNode" presStyleLbl="node4" presStyleIdx="1" presStyleCnt="2">
        <dgm:presLayoutVars>
          <dgm:chPref val="3"/>
        </dgm:presLayoutVars>
      </dgm:prSet>
      <dgm:spPr/>
    </dgm:pt>
    <dgm:pt modelId="{D6F18BBE-ABEE-40E1-8513-02001ED50EED}" type="pres">
      <dgm:prSet presAssocID="{7282B1E1-E564-40EE-B15E-B965F07FA9EA}" presName="level3hierChild" presStyleCnt="0"/>
      <dgm:spPr/>
    </dgm:pt>
  </dgm:ptLst>
  <dgm:cxnLst>
    <dgm:cxn modelId="{DE43A505-178C-41BF-9ECA-95D6B354393D}" srcId="{52A6C781-AEDF-4837-B3F7-FC40C002EDDF}" destId="{76418BFF-6DB2-4F5B-8BD5-D5C2BD33720F}" srcOrd="3" destOrd="0" parTransId="{F9D3C7D2-1824-49B2-8300-16742B069D27}" sibTransId="{1BB86487-44B4-470B-9AA7-AF24EBC8FC41}"/>
    <dgm:cxn modelId="{DE634D14-787D-4D32-9914-9DB1E5CB0D93}" type="presOf" srcId="{539F9C2B-E6A4-4EF8-A91E-873D844CF641}" destId="{D1661180-D197-414F-BDE9-C303D672564C}" srcOrd="0" destOrd="0" presId="urn:microsoft.com/office/officeart/2008/layout/HorizontalMultiLevelHierarchy"/>
    <dgm:cxn modelId="{833A8B1A-091A-491B-842D-BD16D0D824C2}" type="presOf" srcId="{A7149A43-281E-4B56-97A0-5C8AC7BB6303}" destId="{A2591E17-47CD-4418-BDE5-4D87D703A9FD}" srcOrd="0" destOrd="0" presId="urn:microsoft.com/office/officeart/2008/layout/HorizontalMultiLevelHierarchy"/>
    <dgm:cxn modelId="{E19C391B-2236-44D5-B13B-3FFE65A79E5F}" type="presOf" srcId="{A53854CF-5171-4F4E-9196-D7EFA04765E3}" destId="{80358B1D-4399-4974-AA49-12222B67B680}" srcOrd="1" destOrd="0" presId="urn:microsoft.com/office/officeart/2008/layout/HorizontalMultiLevelHierarchy"/>
    <dgm:cxn modelId="{D3110927-8251-499D-A481-01E7F31C7DF5}" type="presOf" srcId="{B8429C5F-DD49-482A-908F-132CD7FDEFDB}" destId="{3938972B-D699-4A29-B520-CD8497D2A651}" srcOrd="0" destOrd="0" presId="urn:microsoft.com/office/officeart/2008/layout/HorizontalMultiLevelHierarchy"/>
    <dgm:cxn modelId="{0D4BD62C-1B0A-4A36-8874-274640A26A57}" srcId="{57A9510B-A698-48CA-9AC3-10AF5DA97E0D}" destId="{7B049CB5-6687-43DD-811B-5DA3986910CB}" srcOrd="1" destOrd="0" parTransId="{BDB2B15A-8DDA-4E4C-BFB6-61A496D6A904}" sibTransId="{F3A6989A-E053-4A7F-8EFA-9D7F696DBA18}"/>
    <dgm:cxn modelId="{FC647731-12F4-48C4-965D-E24476D80F62}" type="presOf" srcId="{C2D1A23A-D7CE-4BF9-9BC6-D1E4995BE7AE}" destId="{E4D2108F-D90B-4660-8C8A-C728789B471A}" srcOrd="0" destOrd="0" presId="urn:microsoft.com/office/officeart/2008/layout/HorizontalMultiLevelHierarchy"/>
    <dgm:cxn modelId="{4317FA33-579A-4D1E-B618-BA7AEA347C1B}" type="presOf" srcId="{47309644-3B59-4BEF-A3C5-76E8C3B7A56D}" destId="{D119E583-90A8-42A3-9226-12676477E99D}" srcOrd="1" destOrd="0" presId="urn:microsoft.com/office/officeart/2008/layout/HorizontalMultiLevelHierarchy"/>
    <dgm:cxn modelId="{27510F36-ED95-43B3-A847-53DB8246F89A}" type="presOf" srcId="{8CCF6DA0-E068-45D8-B871-E1B3950C85E2}" destId="{E37BB902-92CD-424F-9B9D-41DBFF6A8215}" srcOrd="1" destOrd="0" presId="urn:microsoft.com/office/officeart/2008/layout/HorizontalMultiLevelHierarchy"/>
    <dgm:cxn modelId="{39141036-35AC-4E00-953D-99DD5F738042}" type="presOf" srcId="{C1809CB0-973F-4F44-A68A-77FF010EFC9C}" destId="{378561D6-B762-4A4A-966C-941DCC2EA69E}" srcOrd="0" destOrd="0" presId="urn:microsoft.com/office/officeart/2008/layout/HorizontalMultiLevelHierarchy"/>
    <dgm:cxn modelId="{F5084A3C-A696-43C1-87B5-F8185C87B66B}" srcId="{52A6C781-AEDF-4837-B3F7-FC40C002EDDF}" destId="{C2D1A23A-D7CE-4BF9-9BC6-D1E4995BE7AE}" srcOrd="2" destOrd="0" parTransId="{4402B85F-51E9-4CA5-9745-E9E1593DBA16}" sibTransId="{2E4ABCF7-5BD4-4716-8119-0E382EAA4E67}"/>
    <dgm:cxn modelId="{7A0FFA64-C9E2-4320-AE80-08AED3171FA2}" type="presOf" srcId="{51784E89-EF3A-444B-A3D1-8290AE6D32C3}" destId="{4CBD46E0-20CA-48C6-8704-25EE25B78027}" srcOrd="0" destOrd="0" presId="urn:microsoft.com/office/officeart/2008/layout/HorizontalMultiLevelHierarchy"/>
    <dgm:cxn modelId="{AA987869-4ACF-432E-8AFA-53550EAF0BAF}" type="presOf" srcId="{76418BFF-6DB2-4F5B-8BD5-D5C2BD33720F}" destId="{3C1CF810-DA4C-45B9-8F09-B81BF6552CC9}" srcOrd="0" destOrd="0" presId="urn:microsoft.com/office/officeart/2008/layout/HorizontalMultiLevelHierarchy"/>
    <dgm:cxn modelId="{5E28FA6C-76CE-40A2-BBCA-3A015370E0AC}" srcId="{51784E89-EF3A-444B-A3D1-8290AE6D32C3}" destId="{1CB2C2F6-B719-4B94-A9D7-AE9EBDF1CC77}" srcOrd="0" destOrd="0" parTransId="{AC86DE28-5C3F-45F8-8192-B8F72B029401}" sibTransId="{CA742BA4-0F84-48E9-86F1-09CA5C7FEF0B}"/>
    <dgm:cxn modelId="{8919F150-2CEE-4669-9E90-BE4688BB92B1}" srcId="{52A6C781-AEDF-4837-B3F7-FC40C002EDDF}" destId="{ED66B0EB-6E05-498E-99DB-CD11941E7036}" srcOrd="0" destOrd="0" parTransId="{2A3C9624-AB31-40B8-B775-595B61395002}" sibTransId="{386BAF32-7C39-40AD-8A72-268FC83896A2}"/>
    <dgm:cxn modelId="{54476A72-830C-46CE-A80D-AEAF2A455251}" type="presOf" srcId="{3B0EEFD3-B987-4402-BEC5-E3E85AEDF058}" destId="{A1E98BC2-E381-4B6F-8BAC-017EBF9D8870}" srcOrd="0" destOrd="0" presId="urn:microsoft.com/office/officeart/2008/layout/HorizontalMultiLevelHierarchy"/>
    <dgm:cxn modelId="{B186B252-D2B5-455F-8F7F-31C18A0654F5}" type="presOf" srcId="{ED66B0EB-6E05-498E-99DB-CD11941E7036}" destId="{626E04E6-FA86-43DF-9339-D136972C7497}" srcOrd="0" destOrd="0" presId="urn:microsoft.com/office/officeart/2008/layout/HorizontalMultiLevelHierarchy"/>
    <dgm:cxn modelId="{4A226154-7EF1-49C6-9672-384E26C6E36D}" srcId="{52A6C781-AEDF-4837-B3F7-FC40C002EDDF}" destId="{A7149A43-281E-4B56-97A0-5C8AC7BB6303}" srcOrd="1" destOrd="0" parTransId="{47309644-3B59-4BEF-A3C5-76E8C3B7A56D}" sibTransId="{2D1B8E42-D7A0-4A3E-B076-4587797AB6EB}"/>
    <dgm:cxn modelId="{4E709F75-8480-4F48-84B8-85D484E36A5A}" type="presOf" srcId="{A53854CF-5171-4F4E-9196-D7EFA04765E3}" destId="{32529BBB-C400-43D0-8C53-255E23C78899}" srcOrd="0" destOrd="0" presId="urn:microsoft.com/office/officeart/2008/layout/HorizontalMultiLevelHierarchy"/>
    <dgm:cxn modelId="{6F2A1F7B-3F2D-47DE-8A2C-4CDC20FD8F03}" srcId="{BF442F0B-1DEA-4E7C-8C79-7820CBB8703E}" destId="{7282B1E1-E564-40EE-B15E-B965F07FA9EA}" srcOrd="1" destOrd="0" parTransId="{A53854CF-5171-4F4E-9196-D7EFA04765E3}" sibTransId="{2811C125-BA15-4D38-938D-048761DAB467}"/>
    <dgm:cxn modelId="{63E57180-2432-4BCD-A15A-0ABFCA15EDD8}" type="presOf" srcId="{4402B85F-51E9-4CA5-9745-E9E1593DBA16}" destId="{C53215D1-22CD-4EDE-A5C2-16D457E7EED3}" srcOrd="0" destOrd="0" presId="urn:microsoft.com/office/officeart/2008/layout/HorizontalMultiLevelHierarchy"/>
    <dgm:cxn modelId="{AC558687-A2F0-4A82-8F5D-DAFB7BB47A62}" srcId="{52A6C781-AEDF-4837-B3F7-FC40C002EDDF}" destId="{BF442F0B-1DEA-4E7C-8C79-7820CBB8703E}" srcOrd="4" destOrd="0" parTransId="{3B0EEFD3-B987-4402-BEC5-E3E85AEDF058}" sibTransId="{197EB5B9-1AFA-4821-96B6-2C244D1B09C6}"/>
    <dgm:cxn modelId="{1C027288-118D-4FD8-B2F9-3F2C1374B2EC}" type="presOf" srcId="{AF9365C9-0128-4B84-B9A9-D29137067183}" destId="{0DFF5BDE-8C7C-458E-96C5-EC988BA0B7B6}" srcOrd="0" destOrd="0" presId="urn:microsoft.com/office/officeart/2008/layout/HorizontalMultiLevelHierarchy"/>
    <dgm:cxn modelId="{64BBC38E-C9E8-4869-AFC2-395E46F2680C}" type="presOf" srcId="{57A9510B-A698-48CA-9AC3-10AF5DA97E0D}" destId="{F9332F50-52EB-4565-9F92-A0EE0C14B19C}" srcOrd="0" destOrd="0" presId="urn:microsoft.com/office/officeart/2008/layout/HorizontalMultiLevelHierarchy"/>
    <dgm:cxn modelId="{A9ED7E91-640D-4AF0-B336-10057028CE9F}" type="presOf" srcId="{539F9C2B-E6A4-4EF8-A91E-873D844CF641}" destId="{0D6D7D56-B98A-4DFF-A78F-1BA40BD5A0EA}" srcOrd="1" destOrd="0" presId="urn:microsoft.com/office/officeart/2008/layout/HorizontalMultiLevelHierarchy"/>
    <dgm:cxn modelId="{5DBDD591-D8BE-41E5-B7AB-68474158402E}" type="presOf" srcId="{F9D3C7D2-1824-49B2-8300-16742B069D27}" destId="{C13BF053-974A-4AB5-B3D7-3A330ADDA108}" srcOrd="0" destOrd="0" presId="urn:microsoft.com/office/officeart/2008/layout/HorizontalMultiLevelHierarchy"/>
    <dgm:cxn modelId="{049F5993-0CC2-4BCF-9BD6-C9A5DBE4F94F}" type="presOf" srcId="{BDB2B15A-8DDA-4E4C-BFB6-61A496D6A904}" destId="{50DF25AA-EBC7-44A8-9F9B-F0AA7247E61E}" srcOrd="0" destOrd="0" presId="urn:microsoft.com/office/officeart/2008/layout/HorizontalMultiLevelHierarchy"/>
    <dgm:cxn modelId="{4BBF8B94-B68E-4D5B-A8B6-B1F2A6331971}" type="presOf" srcId="{AF9365C9-0128-4B84-B9A9-D29137067183}" destId="{3B105835-5290-485F-BA15-94D01C78BC42}" srcOrd="1" destOrd="0" presId="urn:microsoft.com/office/officeart/2008/layout/HorizontalMultiLevelHierarchy"/>
    <dgm:cxn modelId="{E61A3E9F-80BD-4D5D-A601-DCF219447E98}" type="presOf" srcId="{C1809CB0-973F-4F44-A68A-77FF010EFC9C}" destId="{1C817AAF-F10B-415A-9936-6CE30B182096}" srcOrd="1" destOrd="0" presId="urn:microsoft.com/office/officeart/2008/layout/HorizontalMultiLevelHierarchy"/>
    <dgm:cxn modelId="{F686F4A0-0750-444D-BA04-C521E859B317}" srcId="{57A9510B-A698-48CA-9AC3-10AF5DA97E0D}" destId="{C08157B2-B6BD-4CFE-8417-2C35A96CF1EC}" srcOrd="0" destOrd="0" parTransId="{C1809CB0-973F-4F44-A68A-77FF010EFC9C}" sibTransId="{D20A2549-9E5C-491A-BC20-76C8817746EB}"/>
    <dgm:cxn modelId="{17E31BA1-288B-477E-8687-40E5C1E9CA2E}" type="presOf" srcId="{4402B85F-51E9-4CA5-9745-E9E1593DBA16}" destId="{FD2E9A72-D348-4BF0-98FB-0F39ADF245EC}" srcOrd="1" destOrd="0" presId="urn:microsoft.com/office/officeart/2008/layout/HorizontalMultiLevelHierarchy"/>
    <dgm:cxn modelId="{BEC835AC-4028-4276-92B5-DFAFEA72D8CA}" type="presOf" srcId="{1CB2C2F6-B719-4B94-A9D7-AE9EBDF1CC77}" destId="{80A0056C-890B-4667-ACBF-D3477C74020D}" srcOrd="0" destOrd="0" presId="urn:microsoft.com/office/officeart/2008/layout/HorizontalMultiLevelHierarchy"/>
    <dgm:cxn modelId="{CC7C3EB0-6E2F-438F-BBA5-7479CDF64B77}" type="presOf" srcId="{52A6C781-AEDF-4837-B3F7-FC40C002EDDF}" destId="{9BF66F1B-A2A1-4D26-8935-6AE6412A988C}" srcOrd="0" destOrd="0" presId="urn:microsoft.com/office/officeart/2008/layout/HorizontalMultiLevelHierarchy"/>
    <dgm:cxn modelId="{9E471AB6-B5A3-4A02-9F94-5B0CA3E6949F}" type="presOf" srcId="{2A3C9624-AB31-40B8-B775-595B61395002}" destId="{009A2E26-EC81-4D0D-89AD-0BA1C4CA9048}" srcOrd="0" destOrd="0" presId="urn:microsoft.com/office/officeart/2008/layout/HorizontalMultiLevelHierarchy"/>
    <dgm:cxn modelId="{82A1FEB6-5992-4C8F-A8C7-592AFEBDD872}" srcId="{1CB2C2F6-B719-4B94-A9D7-AE9EBDF1CC77}" destId="{57A9510B-A698-48CA-9AC3-10AF5DA97E0D}" srcOrd="0" destOrd="0" parTransId="{539F9C2B-E6A4-4EF8-A91E-873D844CF641}" sibTransId="{D801338E-5380-49C4-A11D-0E1CE3623D3C}"/>
    <dgm:cxn modelId="{4BF031B9-BDE5-410E-9443-6EF9E3644B2A}" type="presOf" srcId="{BDB2B15A-8DDA-4E4C-BFB6-61A496D6A904}" destId="{F8AA202A-DC2E-4675-9B3E-795C3FC5CCE9}" srcOrd="1" destOrd="0" presId="urn:microsoft.com/office/officeart/2008/layout/HorizontalMultiLevelHierarchy"/>
    <dgm:cxn modelId="{1D035EBB-4DAE-48F8-8E55-6797117BDC4D}" type="presOf" srcId="{7282B1E1-E564-40EE-B15E-B965F07FA9EA}" destId="{EAA352DF-2DED-484A-B04D-5FE9C2F76239}" srcOrd="0" destOrd="0" presId="urn:microsoft.com/office/officeart/2008/layout/HorizontalMultiLevelHierarchy"/>
    <dgm:cxn modelId="{0EE3EEC4-79B8-4D13-AF68-46D004D8566F}" srcId="{BF442F0B-1DEA-4E7C-8C79-7820CBB8703E}" destId="{B8429C5F-DD49-482A-908F-132CD7FDEFDB}" srcOrd="0" destOrd="0" parTransId="{AF9365C9-0128-4B84-B9A9-D29137067183}" sibTransId="{E14ECB10-905F-4D66-9F89-4E9EA9BEC36A}"/>
    <dgm:cxn modelId="{B73920D4-3571-43C3-BBEA-3F09CA5EBBDC}" type="presOf" srcId="{F9D3C7D2-1824-49B2-8300-16742B069D27}" destId="{CAFF05EF-D56D-4B98-9329-DAD87D5FB5FC}" srcOrd="1" destOrd="0" presId="urn:microsoft.com/office/officeart/2008/layout/HorizontalMultiLevelHierarchy"/>
    <dgm:cxn modelId="{DD128AD7-03EB-4CEE-9FD8-444E155A4CA9}" type="presOf" srcId="{3B0EEFD3-B987-4402-BEC5-E3E85AEDF058}" destId="{DFBC548B-F7D0-4CE0-8273-5AB39B72B507}" srcOrd="1" destOrd="0" presId="urn:microsoft.com/office/officeart/2008/layout/HorizontalMultiLevelHierarchy"/>
    <dgm:cxn modelId="{BF87BDD7-EDC3-45C3-ABF2-C6AED02C0CC3}" type="presOf" srcId="{2A3C9624-AB31-40B8-B775-595B61395002}" destId="{8BC603DA-0C3B-4048-B7B5-29860689A4C0}" srcOrd="1" destOrd="0" presId="urn:microsoft.com/office/officeart/2008/layout/HorizontalMultiLevelHierarchy"/>
    <dgm:cxn modelId="{46571ADC-5E1F-428F-961A-3872AA217AC4}" type="presOf" srcId="{BF442F0B-1DEA-4E7C-8C79-7820CBB8703E}" destId="{24273438-0D75-431C-A786-36B8C5B3255D}" srcOrd="0" destOrd="0" presId="urn:microsoft.com/office/officeart/2008/layout/HorizontalMultiLevelHierarchy"/>
    <dgm:cxn modelId="{68412CE8-1A68-4FB8-AB06-8B71268D0B53}" type="presOf" srcId="{8CCF6DA0-E068-45D8-B871-E1B3950C85E2}" destId="{9BF6CB2E-4DF3-4433-9887-4DC8681E3D7F}" srcOrd="0" destOrd="0" presId="urn:microsoft.com/office/officeart/2008/layout/HorizontalMultiLevelHierarchy"/>
    <dgm:cxn modelId="{60B8EBE8-BD71-4344-9F2A-965C423FB89A}" srcId="{1CB2C2F6-B719-4B94-A9D7-AE9EBDF1CC77}" destId="{52A6C781-AEDF-4837-B3F7-FC40C002EDDF}" srcOrd="1" destOrd="0" parTransId="{8CCF6DA0-E068-45D8-B871-E1B3950C85E2}" sibTransId="{07E331DD-4BB0-458E-A30E-589DEDB9D0A4}"/>
    <dgm:cxn modelId="{D55576F7-C939-47B0-85D8-C4C97CDC105F}" type="presOf" srcId="{C08157B2-B6BD-4CFE-8417-2C35A96CF1EC}" destId="{89BBBC03-F7EE-49D3-8871-CC184E766DDA}" srcOrd="0" destOrd="0" presId="urn:microsoft.com/office/officeart/2008/layout/HorizontalMultiLevelHierarchy"/>
    <dgm:cxn modelId="{2C24C5F9-B8DF-4C5E-9886-7F1118A8BF5E}" type="presOf" srcId="{47309644-3B59-4BEF-A3C5-76E8C3B7A56D}" destId="{7225492F-6546-4959-B147-40A57CAC55BC}" srcOrd="0" destOrd="0" presId="urn:microsoft.com/office/officeart/2008/layout/HorizontalMultiLevelHierarchy"/>
    <dgm:cxn modelId="{D51869FD-2776-4CBF-B0BE-8001F12835C3}" type="presOf" srcId="{7B049CB5-6687-43DD-811B-5DA3986910CB}" destId="{06621682-1526-4CF9-BE61-719C3701B0E6}" srcOrd="0" destOrd="0" presId="urn:microsoft.com/office/officeart/2008/layout/HorizontalMultiLevelHierarchy"/>
    <dgm:cxn modelId="{43BFCD09-6FFE-45E6-A6CE-F2D5F7DB0202}" type="presParOf" srcId="{4CBD46E0-20CA-48C6-8704-25EE25B78027}" destId="{A3585AAF-6C95-474C-8B54-369CC95E2156}" srcOrd="0" destOrd="0" presId="urn:microsoft.com/office/officeart/2008/layout/HorizontalMultiLevelHierarchy"/>
    <dgm:cxn modelId="{E3A87B22-DFBA-40F8-8BF4-D56AAD07968D}" type="presParOf" srcId="{A3585AAF-6C95-474C-8B54-369CC95E2156}" destId="{80A0056C-890B-4667-ACBF-D3477C74020D}" srcOrd="0" destOrd="0" presId="urn:microsoft.com/office/officeart/2008/layout/HorizontalMultiLevelHierarchy"/>
    <dgm:cxn modelId="{446C9D1E-8CA7-4FD8-804C-F1F14E5E31B1}" type="presParOf" srcId="{A3585AAF-6C95-474C-8B54-369CC95E2156}" destId="{99F71FDE-224D-4CF3-BBCE-9858678760E5}" srcOrd="1" destOrd="0" presId="urn:microsoft.com/office/officeart/2008/layout/HorizontalMultiLevelHierarchy"/>
    <dgm:cxn modelId="{57A96DC7-709C-4897-8246-39998E7688D3}" type="presParOf" srcId="{99F71FDE-224D-4CF3-BBCE-9858678760E5}" destId="{D1661180-D197-414F-BDE9-C303D672564C}" srcOrd="0" destOrd="0" presId="urn:microsoft.com/office/officeart/2008/layout/HorizontalMultiLevelHierarchy"/>
    <dgm:cxn modelId="{D3702D01-6CBB-4802-96E4-F63A99D107B2}" type="presParOf" srcId="{D1661180-D197-414F-BDE9-C303D672564C}" destId="{0D6D7D56-B98A-4DFF-A78F-1BA40BD5A0EA}" srcOrd="0" destOrd="0" presId="urn:microsoft.com/office/officeart/2008/layout/HorizontalMultiLevelHierarchy"/>
    <dgm:cxn modelId="{26925B17-A5A2-4738-BBAE-760310D52C73}" type="presParOf" srcId="{99F71FDE-224D-4CF3-BBCE-9858678760E5}" destId="{5D8D8B80-F617-40CD-8050-C4D1A1DA2E0F}" srcOrd="1" destOrd="0" presId="urn:microsoft.com/office/officeart/2008/layout/HorizontalMultiLevelHierarchy"/>
    <dgm:cxn modelId="{0F347966-5FA8-47EB-B2B8-13BA32502FAD}" type="presParOf" srcId="{5D8D8B80-F617-40CD-8050-C4D1A1DA2E0F}" destId="{F9332F50-52EB-4565-9F92-A0EE0C14B19C}" srcOrd="0" destOrd="0" presId="urn:microsoft.com/office/officeart/2008/layout/HorizontalMultiLevelHierarchy"/>
    <dgm:cxn modelId="{CCD00382-CA77-4C11-B05A-AE1DE6357F9F}" type="presParOf" srcId="{5D8D8B80-F617-40CD-8050-C4D1A1DA2E0F}" destId="{763958BF-63C5-4B38-9C2B-BA085C478B96}" srcOrd="1" destOrd="0" presId="urn:microsoft.com/office/officeart/2008/layout/HorizontalMultiLevelHierarchy"/>
    <dgm:cxn modelId="{4A63C499-6DCA-44B6-B0C5-3C65764CC3E5}" type="presParOf" srcId="{763958BF-63C5-4B38-9C2B-BA085C478B96}" destId="{378561D6-B762-4A4A-966C-941DCC2EA69E}" srcOrd="0" destOrd="0" presId="urn:microsoft.com/office/officeart/2008/layout/HorizontalMultiLevelHierarchy"/>
    <dgm:cxn modelId="{32742F0F-D6A8-49F0-B5BE-A1F8EEA20401}" type="presParOf" srcId="{378561D6-B762-4A4A-966C-941DCC2EA69E}" destId="{1C817AAF-F10B-415A-9936-6CE30B182096}" srcOrd="0" destOrd="0" presId="urn:microsoft.com/office/officeart/2008/layout/HorizontalMultiLevelHierarchy"/>
    <dgm:cxn modelId="{9EE2B956-86FC-4569-AD5D-226183F55B24}" type="presParOf" srcId="{763958BF-63C5-4B38-9C2B-BA085C478B96}" destId="{D4DA4FB5-9F28-45B8-B6C2-89846BC5B725}" srcOrd="1" destOrd="0" presId="urn:microsoft.com/office/officeart/2008/layout/HorizontalMultiLevelHierarchy"/>
    <dgm:cxn modelId="{D8C66EFD-F44C-476D-BF75-E2D94D078151}" type="presParOf" srcId="{D4DA4FB5-9F28-45B8-B6C2-89846BC5B725}" destId="{89BBBC03-F7EE-49D3-8871-CC184E766DDA}" srcOrd="0" destOrd="0" presId="urn:microsoft.com/office/officeart/2008/layout/HorizontalMultiLevelHierarchy"/>
    <dgm:cxn modelId="{7EF850D3-9BC7-4CBB-A930-90E0C152C2EB}" type="presParOf" srcId="{D4DA4FB5-9F28-45B8-B6C2-89846BC5B725}" destId="{B59B868F-EFD7-4A6C-AD71-3D543866755B}" srcOrd="1" destOrd="0" presId="urn:microsoft.com/office/officeart/2008/layout/HorizontalMultiLevelHierarchy"/>
    <dgm:cxn modelId="{36CE7E63-95B0-42D4-8EA1-59AB19D07E64}" type="presParOf" srcId="{763958BF-63C5-4B38-9C2B-BA085C478B96}" destId="{50DF25AA-EBC7-44A8-9F9B-F0AA7247E61E}" srcOrd="2" destOrd="0" presId="urn:microsoft.com/office/officeart/2008/layout/HorizontalMultiLevelHierarchy"/>
    <dgm:cxn modelId="{C6F4DED5-5002-4B12-8FD8-F82A45FFEC87}" type="presParOf" srcId="{50DF25AA-EBC7-44A8-9F9B-F0AA7247E61E}" destId="{F8AA202A-DC2E-4675-9B3E-795C3FC5CCE9}" srcOrd="0" destOrd="0" presId="urn:microsoft.com/office/officeart/2008/layout/HorizontalMultiLevelHierarchy"/>
    <dgm:cxn modelId="{32525CCD-BEF4-47F2-A7C3-30995069E63D}" type="presParOf" srcId="{763958BF-63C5-4B38-9C2B-BA085C478B96}" destId="{87BCDB13-0B6A-445F-B07C-8FAD5D07A2BA}" srcOrd="3" destOrd="0" presId="urn:microsoft.com/office/officeart/2008/layout/HorizontalMultiLevelHierarchy"/>
    <dgm:cxn modelId="{2ACC9386-E6B4-414C-BAEC-A9B82AF68CF8}" type="presParOf" srcId="{87BCDB13-0B6A-445F-B07C-8FAD5D07A2BA}" destId="{06621682-1526-4CF9-BE61-719C3701B0E6}" srcOrd="0" destOrd="0" presId="urn:microsoft.com/office/officeart/2008/layout/HorizontalMultiLevelHierarchy"/>
    <dgm:cxn modelId="{3F1A121A-13C1-40AF-83CD-705B5C2483B8}" type="presParOf" srcId="{87BCDB13-0B6A-445F-B07C-8FAD5D07A2BA}" destId="{DCA70933-6EF7-447B-B2C1-EB84F6D8054E}" srcOrd="1" destOrd="0" presId="urn:microsoft.com/office/officeart/2008/layout/HorizontalMultiLevelHierarchy"/>
    <dgm:cxn modelId="{1EF452A8-5E1A-456E-B614-3D30CFCD34BA}" type="presParOf" srcId="{99F71FDE-224D-4CF3-BBCE-9858678760E5}" destId="{9BF6CB2E-4DF3-4433-9887-4DC8681E3D7F}" srcOrd="2" destOrd="0" presId="urn:microsoft.com/office/officeart/2008/layout/HorizontalMultiLevelHierarchy"/>
    <dgm:cxn modelId="{9E98153F-AA35-4AED-A8EE-DE2D39CD9A8A}" type="presParOf" srcId="{9BF6CB2E-4DF3-4433-9887-4DC8681E3D7F}" destId="{E37BB902-92CD-424F-9B9D-41DBFF6A8215}" srcOrd="0" destOrd="0" presId="urn:microsoft.com/office/officeart/2008/layout/HorizontalMultiLevelHierarchy"/>
    <dgm:cxn modelId="{CD9324A2-757B-4E51-8766-1001F103F785}" type="presParOf" srcId="{99F71FDE-224D-4CF3-BBCE-9858678760E5}" destId="{BDE393EB-DF1D-45E4-AC27-8FDC467F6095}" srcOrd="3" destOrd="0" presId="urn:microsoft.com/office/officeart/2008/layout/HorizontalMultiLevelHierarchy"/>
    <dgm:cxn modelId="{12656B7D-429B-4DF7-B0BD-FA6230C9F1B2}" type="presParOf" srcId="{BDE393EB-DF1D-45E4-AC27-8FDC467F6095}" destId="{9BF66F1B-A2A1-4D26-8935-6AE6412A988C}" srcOrd="0" destOrd="0" presId="urn:microsoft.com/office/officeart/2008/layout/HorizontalMultiLevelHierarchy"/>
    <dgm:cxn modelId="{AA40022A-BD48-4A3D-B7E2-B3C9E6812597}" type="presParOf" srcId="{BDE393EB-DF1D-45E4-AC27-8FDC467F6095}" destId="{8602A3BD-FBD1-480B-84F9-CF21C7E3685F}" srcOrd="1" destOrd="0" presId="urn:microsoft.com/office/officeart/2008/layout/HorizontalMultiLevelHierarchy"/>
    <dgm:cxn modelId="{1AC29E36-980F-4938-9241-1EDD96195048}" type="presParOf" srcId="{8602A3BD-FBD1-480B-84F9-CF21C7E3685F}" destId="{009A2E26-EC81-4D0D-89AD-0BA1C4CA9048}" srcOrd="0" destOrd="0" presId="urn:microsoft.com/office/officeart/2008/layout/HorizontalMultiLevelHierarchy"/>
    <dgm:cxn modelId="{36C4EAF0-68B7-4AC2-B9EA-06B4CDE20E41}" type="presParOf" srcId="{009A2E26-EC81-4D0D-89AD-0BA1C4CA9048}" destId="{8BC603DA-0C3B-4048-B7B5-29860689A4C0}" srcOrd="0" destOrd="0" presId="urn:microsoft.com/office/officeart/2008/layout/HorizontalMultiLevelHierarchy"/>
    <dgm:cxn modelId="{D02C8D15-E297-4B67-99F6-03731A058285}" type="presParOf" srcId="{8602A3BD-FBD1-480B-84F9-CF21C7E3685F}" destId="{93BBDC60-B813-47A4-95D5-D0E22EB1802A}" srcOrd="1" destOrd="0" presId="urn:microsoft.com/office/officeart/2008/layout/HorizontalMultiLevelHierarchy"/>
    <dgm:cxn modelId="{5962958B-A856-47CC-9D3D-7B2E0B1DE838}" type="presParOf" srcId="{93BBDC60-B813-47A4-95D5-D0E22EB1802A}" destId="{626E04E6-FA86-43DF-9339-D136972C7497}" srcOrd="0" destOrd="0" presId="urn:microsoft.com/office/officeart/2008/layout/HorizontalMultiLevelHierarchy"/>
    <dgm:cxn modelId="{E9BA0750-A68B-4845-85B0-9F4CD9BC55F3}" type="presParOf" srcId="{93BBDC60-B813-47A4-95D5-D0E22EB1802A}" destId="{F999F256-3E57-4F06-A6EE-C51EBE059332}" srcOrd="1" destOrd="0" presId="urn:microsoft.com/office/officeart/2008/layout/HorizontalMultiLevelHierarchy"/>
    <dgm:cxn modelId="{F31C05C2-13F6-4404-BCE7-E01F241B6334}" type="presParOf" srcId="{8602A3BD-FBD1-480B-84F9-CF21C7E3685F}" destId="{7225492F-6546-4959-B147-40A57CAC55BC}" srcOrd="2" destOrd="0" presId="urn:microsoft.com/office/officeart/2008/layout/HorizontalMultiLevelHierarchy"/>
    <dgm:cxn modelId="{20155433-9D6F-4196-8D8E-B7A881790EB1}" type="presParOf" srcId="{7225492F-6546-4959-B147-40A57CAC55BC}" destId="{D119E583-90A8-42A3-9226-12676477E99D}" srcOrd="0" destOrd="0" presId="urn:microsoft.com/office/officeart/2008/layout/HorizontalMultiLevelHierarchy"/>
    <dgm:cxn modelId="{73C63353-102E-43B8-A822-59B6744428D1}" type="presParOf" srcId="{8602A3BD-FBD1-480B-84F9-CF21C7E3685F}" destId="{A34982B3-2837-43A4-8820-C53C906E91C8}" srcOrd="3" destOrd="0" presId="urn:microsoft.com/office/officeart/2008/layout/HorizontalMultiLevelHierarchy"/>
    <dgm:cxn modelId="{50FC5863-20A5-46AF-9364-2F658313B5B5}" type="presParOf" srcId="{A34982B3-2837-43A4-8820-C53C906E91C8}" destId="{A2591E17-47CD-4418-BDE5-4D87D703A9FD}" srcOrd="0" destOrd="0" presId="urn:microsoft.com/office/officeart/2008/layout/HorizontalMultiLevelHierarchy"/>
    <dgm:cxn modelId="{884E5E01-5556-4D79-A5B2-B0E2FA1CA07C}" type="presParOf" srcId="{A34982B3-2837-43A4-8820-C53C906E91C8}" destId="{88AA4592-3906-44CE-8D7D-AE207B04BA09}" srcOrd="1" destOrd="0" presId="urn:microsoft.com/office/officeart/2008/layout/HorizontalMultiLevelHierarchy"/>
    <dgm:cxn modelId="{EB970019-7705-491C-993B-77C2E1FB1409}" type="presParOf" srcId="{8602A3BD-FBD1-480B-84F9-CF21C7E3685F}" destId="{C53215D1-22CD-4EDE-A5C2-16D457E7EED3}" srcOrd="4" destOrd="0" presId="urn:microsoft.com/office/officeart/2008/layout/HorizontalMultiLevelHierarchy"/>
    <dgm:cxn modelId="{822541A8-6806-41D5-8126-4D45BEF8D63B}" type="presParOf" srcId="{C53215D1-22CD-4EDE-A5C2-16D457E7EED3}" destId="{FD2E9A72-D348-4BF0-98FB-0F39ADF245EC}" srcOrd="0" destOrd="0" presId="urn:microsoft.com/office/officeart/2008/layout/HorizontalMultiLevelHierarchy"/>
    <dgm:cxn modelId="{EFA7814D-B3B5-4D75-9BD7-6E365CD401AA}" type="presParOf" srcId="{8602A3BD-FBD1-480B-84F9-CF21C7E3685F}" destId="{15F8CB5D-F4A1-44A9-8036-E04CCAD23538}" srcOrd="5" destOrd="0" presId="urn:microsoft.com/office/officeart/2008/layout/HorizontalMultiLevelHierarchy"/>
    <dgm:cxn modelId="{EDD9969A-A7E9-4423-9119-3885BCA1D0DE}" type="presParOf" srcId="{15F8CB5D-F4A1-44A9-8036-E04CCAD23538}" destId="{E4D2108F-D90B-4660-8C8A-C728789B471A}" srcOrd="0" destOrd="0" presId="urn:microsoft.com/office/officeart/2008/layout/HorizontalMultiLevelHierarchy"/>
    <dgm:cxn modelId="{759950E0-01D7-4FE8-9B14-4EA5B90966A2}" type="presParOf" srcId="{15F8CB5D-F4A1-44A9-8036-E04CCAD23538}" destId="{35660144-74F3-4AFC-BF97-BAB7BB8E4DB0}" srcOrd="1" destOrd="0" presId="urn:microsoft.com/office/officeart/2008/layout/HorizontalMultiLevelHierarchy"/>
    <dgm:cxn modelId="{FEDA296C-F914-4356-9508-86C5CC974BF5}" type="presParOf" srcId="{8602A3BD-FBD1-480B-84F9-CF21C7E3685F}" destId="{C13BF053-974A-4AB5-B3D7-3A330ADDA108}" srcOrd="6" destOrd="0" presId="urn:microsoft.com/office/officeart/2008/layout/HorizontalMultiLevelHierarchy"/>
    <dgm:cxn modelId="{7F79CEAE-2F6D-4664-8F24-893F6D1D2C43}" type="presParOf" srcId="{C13BF053-974A-4AB5-B3D7-3A330ADDA108}" destId="{CAFF05EF-D56D-4B98-9329-DAD87D5FB5FC}" srcOrd="0" destOrd="0" presId="urn:microsoft.com/office/officeart/2008/layout/HorizontalMultiLevelHierarchy"/>
    <dgm:cxn modelId="{DCA44802-17DF-4159-BCC4-0174D3094E3D}" type="presParOf" srcId="{8602A3BD-FBD1-480B-84F9-CF21C7E3685F}" destId="{E018F9DC-BA9A-4D51-92AF-AFCF472B58DB}" srcOrd="7" destOrd="0" presId="urn:microsoft.com/office/officeart/2008/layout/HorizontalMultiLevelHierarchy"/>
    <dgm:cxn modelId="{7BAC6A37-64C6-4D2C-84EA-845C0FAFB077}" type="presParOf" srcId="{E018F9DC-BA9A-4D51-92AF-AFCF472B58DB}" destId="{3C1CF810-DA4C-45B9-8F09-B81BF6552CC9}" srcOrd="0" destOrd="0" presId="urn:microsoft.com/office/officeart/2008/layout/HorizontalMultiLevelHierarchy"/>
    <dgm:cxn modelId="{B28EF81C-15D3-431E-B26F-50AC389D8AF7}" type="presParOf" srcId="{E018F9DC-BA9A-4D51-92AF-AFCF472B58DB}" destId="{2597E661-179A-441E-B14E-EC721E8D8785}" srcOrd="1" destOrd="0" presId="urn:microsoft.com/office/officeart/2008/layout/HorizontalMultiLevelHierarchy"/>
    <dgm:cxn modelId="{07B1EF77-3A8D-48BD-A80F-6D02C3B086BC}" type="presParOf" srcId="{8602A3BD-FBD1-480B-84F9-CF21C7E3685F}" destId="{A1E98BC2-E381-4B6F-8BAC-017EBF9D8870}" srcOrd="8" destOrd="0" presId="urn:microsoft.com/office/officeart/2008/layout/HorizontalMultiLevelHierarchy"/>
    <dgm:cxn modelId="{B90AD8E6-A3FB-47BF-B8D6-A356AC80554F}" type="presParOf" srcId="{A1E98BC2-E381-4B6F-8BAC-017EBF9D8870}" destId="{DFBC548B-F7D0-4CE0-8273-5AB39B72B507}" srcOrd="0" destOrd="0" presId="urn:microsoft.com/office/officeart/2008/layout/HorizontalMultiLevelHierarchy"/>
    <dgm:cxn modelId="{60E01211-A1E1-4ECF-93C3-C981AD6187B3}" type="presParOf" srcId="{8602A3BD-FBD1-480B-84F9-CF21C7E3685F}" destId="{EEB2A710-9165-494C-852D-F3C718D4913C}" srcOrd="9" destOrd="0" presId="urn:microsoft.com/office/officeart/2008/layout/HorizontalMultiLevelHierarchy"/>
    <dgm:cxn modelId="{1295CCB4-7804-4802-8C32-8CE5351C44B9}" type="presParOf" srcId="{EEB2A710-9165-494C-852D-F3C718D4913C}" destId="{24273438-0D75-431C-A786-36B8C5B3255D}" srcOrd="0" destOrd="0" presId="urn:microsoft.com/office/officeart/2008/layout/HorizontalMultiLevelHierarchy"/>
    <dgm:cxn modelId="{E0289BDC-2109-4664-A88C-4D9F1C840074}" type="presParOf" srcId="{EEB2A710-9165-494C-852D-F3C718D4913C}" destId="{30AABEB8-FF27-488C-821B-3927930017AB}" srcOrd="1" destOrd="0" presId="urn:microsoft.com/office/officeart/2008/layout/HorizontalMultiLevelHierarchy"/>
    <dgm:cxn modelId="{1F05D6E9-3D8E-4E69-8921-EB4AB61F9922}" type="presParOf" srcId="{30AABEB8-FF27-488C-821B-3927930017AB}" destId="{0DFF5BDE-8C7C-458E-96C5-EC988BA0B7B6}" srcOrd="0" destOrd="0" presId="urn:microsoft.com/office/officeart/2008/layout/HorizontalMultiLevelHierarchy"/>
    <dgm:cxn modelId="{FF2F342E-5812-4453-AFD5-8E1B5CD652A0}" type="presParOf" srcId="{0DFF5BDE-8C7C-458E-96C5-EC988BA0B7B6}" destId="{3B105835-5290-485F-BA15-94D01C78BC42}" srcOrd="0" destOrd="0" presId="urn:microsoft.com/office/officeart/2008/layout/HorizontalMultiLevelHierarchy"/>
    <dgm:cxn modelId="{5798AE7E-9D82-4DE0-87F4-70BBB94DDB4E}" type="presParOf" srcId="{30AABEB8-FF27-488C-821B-3927930017AB}" destId="{C6D16B2D-DD60-45E5-93EA-0B3CF444CC2B}" srcOrd="1" destOrd="0" presId="urn:microsoft.com/office/officeart/2008/layout/HorizontalMultiLevelHierarchy"/>
    <dgm:cxn modelId="{063D3FEC-E29E-4769-B095-BF09E5C7ECF0}" type="presParOf" srcId="{C6D16B2D-DD60-45E5-93EA-0B3CF444CC2B}" destId="{3938972B-D699-4A29-B520-CD8497D2A651}" srcOrd="0" destOrd="0" presId="urn:microsoft.com/office/officeart/2008/layout/HorizontalMultiLevelHierarchy"/>
    <dgm:cxn modelId="{10D1FBF3-CA3B-4979-B880-F81627198423}" type="presParOf" srcId="{C6D16B2D-DD60-45E5-93EA-0B3CF444CC2B}" destId="{60066C38-07DF-4F23-A350-73A2C4544CEC}" srcOrd="1" destOrd="0" presId="urn:microsoft.com/office/officeart/2008/layout/HorizontalMultiLevelHierarchy"/>
    <dgm:cxn modelId="{73800FBC-4C3D-45C9-9A71-BB581857F179}" type="presParOf" srcId="{30AABEB8-FF27-488C-821B-3927930017AB}" destId="{32529BBB-C400-43D0-8C53-255E23C78899}" srcOrd="2" destOrd="0" presId="urn:microsoft.com/office/officeart/2008/layout/HorizontalMultiLevelHierarchy"/>
    <dgm:cxn modelId="{1B184A52-1F55-4BA9-B885-13F92A3F6A78}" type="presParOf" srcId="{32529BBB-C400-43D0-8C53-255E23C78899}" destId="{80358B1D-4399-4974-AA49-12222B67B680}" srcOrd="0" destOrd="0" presId="urn:microsoft.com/office/officeart/2008/layout/HorizontalMultiLevelHierarchy"/>
    <dgm:cxn modelId="{B883917E-AC6E-4674-85FA-5AD3EA8009AA}" type="presParOf" srcId="{30AABEB8-FF27-488C-821B-3927930017AB}" destId="{3F8BF8BB-744B-487D-96B6-963C63DED2AA}" srcOrd="3" destOrd="0" presId="urn:microsoft.com/office/officeart/2008/layout/HorizontalMultiLevelHierarchy"/>
    <dgm:cxn modelId="{FFB76663-CC96-4384-AFC8-70B536F245BB}" type="presParOf" srcId="{3F8BF8BB-744B-487D-96B6-963C63DED2AA}" destId="{EAA352DF-2DED-484A-B04D-5FE9C2F76239}" srcOrd="0" destOrd="0" presId="urn:microsoft.com/office/officeart/2008/layout/HorizontalMultiLevelHierarchy"/>
    <dgm:cxn modelId="{34FA7956-F35F-4F69-8A6F-880F0711D7A3}" type="presParOf" srcId="{3F8BF8BB-744B-487D-96B6-963C63DED2AA}" destId="{D6F18BBE-ABEE-40E1-8513-02001ED50EE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0C13A-BCC6-4B2E-88E8-DB61EAF53E44}">
      <dsp:nvSpPr>
        <dsp:cNvPr id="0" name=""/>
        <dsp:cNvSpPr/>
      </dsp:nvSpPr>
      <dsp:spPr>
        <a:xfrm>
          <a:off x="1523937" y="2913855"/>
          <a:ext cx="527040" cy="2510675"/>
        </a:xfrm>
        <a:custGeom>
          <a:avLst/>
          <a:gdLst/>
          <a:ahLst/>
          <a:cxnLst/>
          <a:rect l="0" t="0" r="0" b="0"/>
          <a:pathLst>
            <a:path>
              <a:moveTo>
                <a:pt x="0" y="0"/>
              </a:moveTo>
              <a:lnTo>
                <a:pt x="263520" y="0"/>
              </a:lnTo>
              <a:lnTo>
                <a:pt x="263520" y="2510675"/>
              </a:lnTo>
              <a:lnTo>
                <a:pt x="527040" y="25106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1723323" y="4105058"/>
        <a:ext cx="128269" cy="128269"/>
      </dsp:txXfrm>
    </dsp:sp>
    <dsp:sp modelId="{C60002B7-3101-49E1-A68E-374E2D5EDB4F}">
      <dsp:nvSpPr>
        <dsp:cNvPr id="0" name=""/>
        <dsp:cNvSpPr/>
      </dsp:nvSpPr>
      <dsp:spPr>
        <a:xfrm>
          <a:off x="1523937" y="2913855"/>
          <a:ext cx="527040" cy="1506405"/>
        </a:xfrm>
        <a:custGeom>
          <a:avLst/>
          <a:gdLst/>
          <a:ahLst/>
          <a:cxnLst/>
          <a:rect l="0" t="0" r="0" b="0"/>
          <a:pathLst>
            <a:path>
              <a:moveTo>
                <a:pt x="0" y="0"/>
              </a:moveTo>
              <a:lnTo>
                <a:pt x="263520" y="0"/>
              </a:lnTo>
              <a:lnTo>
                <a:pt x="263520" y="1506405"/>
              </a:lnTo>
              <a:lnTo>
                <a:pt x="527040" y="1506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1747559" y="3627160"/>
        <a:ext cx="79797" cy="79797"/>
      </dsp:txXfrm>
    </dsp:sp>
    <dsp:sp modelId="{C83D89FC-1C58-4B9D-8E6F-4FE443F2440E}">
      <dsp:nvSpPr>
        <dsp:cNvPr id="0" name=""/>
        <dsp:cNvSpPr/>
      </dsp:nvSpPr>
      <dsp:spPr>
        <a:xfrm>
          <a:off x="4723445" y="1405602"/>
          <a:ext cx="489779" cy="4018928"/>
        </a:xfrm>
        <a:custGeom>
          <a:avLst/>
          <a:gdLst/>
          <a:ahLst/>
          <a:cxnLst/>
          <a:rect l="0" t="0" r="0" b="0"/>
          <a:pathLst>
            <a:path>
              <a:moveTo>
                <a:pt x="0" y="0"/>
              </a:moveTo>
              <a:lnTo>
                <a:pt x="244889" y="0"/>
              </a:lnTo>
              <a:lnTo>
                <a:pt x="244889" y="4018928"/>
              </a:lnTo>
              <a:lnTo>
                <a:pt x="489779" y="40189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4867118" y="3313850"/>
        <a:ext cx="202433" cy="202433"/>
      </dsp:txXfrm>
    </dsp:sp>
    <dsp:sp modelId="{6DAEDEDB-A579-4EDE-AE72-AEF89C7B3C77}">
      <dsp:nvSpPr>
        <dsp:cNvPr id="0" name=""/>
        <dsp:cNvSpPr/>
      </dsp:nvSpPr>
      <dsp:spPr>
        <a:xfrm>
          <a:off x="4723445" y="1405602"/>
          <a:ext cx="489779" cy="3014658"/>
        </a:xfrm>
        <a:custGeom>
          <a:avLst/>
          <a:gdLst/>
          <a:ahLst/>
          <a:cxnLst/>
          <a:rect l="0" t="0" r="0" b="0"/>
          <a:pathLst>
            <a:path>
              <a:moveTo>
                <a:pt x="0" y="0"/>
              </a:moveTo>
              <a:lnTo>
                <a:pt x="244889" y="0"/>
              </a:lnTo>
              <a:lnTo>
                <a:pt x="244889" y="3014658"/>
              </a:lnTo>
              <a:lnTo>
                <a:pt x="489779" y="3014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4891980" y="2836577"/>
        <a:ext cx="152709" cy="152709"/>
      </dsp:txXfrm>
    </dsp:sp>
    <dsp:sp modelId="{060D04DF-BFB0-40B0-882F-B42E7230408C}">
      <dsp:nvSpPr>
        <dsp:cNvPr id="0" name=""/>
        <dsp:cNvSpPr/>
      </dsp:nvSpPr>
      <dsp:spPr>
        <a:xfrm>
          <a:off x="4723445" y="1405602"/>
          <a:ext cx="489779" cy="2010388"/>
        </a:xfrm>
        <a:custGeom>
          <a:avLst/>
          <a:gdLst/>
          <a:ahLst/>
          <a:cxnLst/>
          <a:rect l="0" t="0" r="0" b="0"/>
          <a:pathLst>
            <a:path>
              <a:moveTo>
                <a:pt x="0" y="0"/>
              </a:moveTo>
              <a:lnTo>
                <a:pt x="244889" y="0"/>
              </a:lnTo>
              <a:lnTo>
                <a:pt x="244889" y="2010388"/>
              </a:lnTo>
              <a:lnTo>
                <a:pt x="489779" y="20103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4916605" y="2359067"/>
        <a:ext cx="103459" cy="103459"/>
      </dsp:txXfrm>
    </dsp:sp>
    <dsp:sp modelId="{FB6892FE-3653-4BCD-BF09-03B343B28A84}">
      <dsp:nvSpPr>
        <dsp:cNvPr id="0" name=""/>
        <dsp:cNvSpPr/>
      </dsp:nvSpPr>
      <dsp:spPr>
        <a:xfrm>
          <a:off x="4723445" y="1405602"/>
          <a:ext cx="489779" cy="1006118"/>
        </a:xfrm>
        <a:custGeom>
          <a:avLst/>
          <a:gdLst/>
          <a:ahLst/>
          <a:cxnLst/>
          <a:rect l="0" t="0" r="0" b="0"/>
          <a:pathLst>
            <a:path>
              <a:moveTo>
                <a:pt x="0" y="0"/>
              </a:moveTo>
              <a:lnTo>
                <a:pt x="244889" y="0"/>
              </a:lnTo>
              <a:lnTo>
                <a:pt x="244889" y="1006118"/>
              </a:lnTo>
              <a:lnTo>
                <a:pt x="489779" y="10061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4940359" y="1880686"/>
        <a:ext cx="55949" cy="55949"/>
      </dsp:txXfrm>
    </dsp:sp>
    <dsp:sp modelId="{14D55469-25A7-4AF4-9EF7-AFD20F6D2D7B}">
      <dsp:nvSpPr>
        <dsp:cNvPr id="0" name=""/>
        <dsp:cNvSpPr/>
      </dsp:nvSpPr>
      <dsp:spPr>
        <a:xfrm>
          <a:off x="4723445" y="1359882"/>
          <a:ext cx="489779" cy="91440"/>
        </a:xfrm>
        <a:custGeom>
          <a:avLst/>
          <a:gdLst/>
          <a:ahLst/>
          <a:cxnLst/>
          <a:rect l="0" t="0" r="0" b="0"/>
          <a:pathLst>
            <a:path>
              <a:moveTo>
                <a:pt x="0" y="45720"/>
              </a:moveTo>
              <a:lnTo>
                <a:pt x="244889" y="45720"/>
              </a:lnTo>
              <a:lnTo>
                <a:pt x="244889" y="47567"/>
              </a:lnTo>
              <a:lnTo>
                <a:pt x="489779" y="47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4956090" y="1393358"/>
        <a:ext cx="24489" cy="24489"/>
      </dsp:txXfrm>
    </dsp:sp>
    <dsp:sp modelId="{81242B44-473D-414E-94C1-1DABDA5FC254}">
      <dsp:nvSpPr>
        <dsp:cNvPr id="0" name=""/>
        <dsp:cNvSpPr/>
      </dsp:nvSpPr>
      <dsp:spPr>
        <a:xfrm>
          <a:off x="1523937" y="1405602"/>
          <a:ext cx="564302" cy="1508253"/>
        </a:xfrm>
        <a:custGeom>
          <a:avLst/>
          <a:gdLst/>
          <a:ahLst/>
          <a:cxnLst/>
          <a:rect l="0" t="0" r="0" b="0"/>
          <a:pathLst>
            <a:path>
              <a:moveTo>
                <a:pt x="0" y="1508253"/>
              </a:moveTo>
              <a:lnTo>
                <a:pt x="282151" y="1508253"/>
              </a:lnTo>
              <a:lnTo>
                <a:pt x="282151" y="0"/>
              </a:lnTo>
              <a:lnTo>
                <a:pt x="5643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1765830" y="2119470"/>
        <a:ext cx="80518" cy="80518"/>
      </dsp:txXfrm>
    </dsp:sp>
    <dsp:sp modelId="{09FA2CA2-6689-4F65-B4DF-7E38A6F49A4A}">
      <dsp:nvSpPr>
        <dsp:cNvPr id="0" name=""/>
        <dsp:cNvSpPr/>
      </dsp:nvSpPr>
      <dsp:spPr>
        <a:xfrm>
          <a:off x="1523937" y="2485723"/>
          <a:ext cx="564302" cy="428132"/>
        </a:xfrm>
        <a:custGeom>
          <a:avLst/>
          <a:gdLst/>
          <a:ahLst/>
          <a:cxnLst/>
          <a:rect l="0" t="0" r="0" b="0"/>
          <a:pathLst>
            <a:path>
              <a:moveTo>
                <a:pt x="0" y="428132"/>
              </a:moveTo>
              <a:lnTo>
                <a:pt x="282151" y="428132"/>
              </a:lnTo>
              <a:lnTo>
                <a:pt x="282151" y="0"/>
              </a:lnTo>
              <a:lnTo>
                <a:pt x="56430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788380" y="2682081"/>
        <a:ext cx="35416" cy="35416"/>
      </dsp:txXfrm>
    </dsp:sp>
    <dsp:sp modelId="{82C3D998-6F1F-49DF-AC60-E41480DB468D}">
      <dsp:nvSpPr>
        <dsp:cNvPr id="0" name=""/>
        <dsp:cNvSpPr/>
      </dsp:nvSpPr>
      <dsp:spPr>
        <a:xfrm>
          <a:off x="4686183" y="357460"/>
          <a:ext cx="527040" cy="91440"/>
        </a:xfrm>
        <a:custGeom>
          <a:avLst/>
          <a:gdLst/>
          <a:ahLst/>
          <a:cxnLst/>
          <a:rect l="0" t="0" r="0" b="0"/>
          <a:pathLst>
            <a:path>
              <a:moveTo>
                <a:pt x="0" y="45720"/>
              </a:moveTo>
              <a:lnTo>
                <a:pt x="52704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mj-lt"/>
          </a:endParaRPr>
        </a:p>
      </dsp:txBody>
      <dsp:txXfrm>
        <a:off x="4936528" y="390004"/>
        <a:ext cx="26352" cy="26352"/>
      </dsp:txXfrm>
    </dsp:sp>
    <dsp:sp modelId="{14342EFC-5201-477D-9CCA-B3A2577225B4}">
      <dsp:nvSpPr>
        <dsp:cNvPr id="0" name=""/>
        <dsp:cNvSpPr/>
      </dsp:nvSpPr>
      <dsp:spPr>
        <a:xfrm>
          <a:off x="1523937" y="403180"/>
          <a:ext cx="527040" cy="2510675"/>
        </a:xfrm>
        <a:custGeom>
          <a:avLst/>
          <a:gdLst/>
          <a:ahLst/>
          <a:cxnLst/>
          <a:rect l="0" t="0" r="0" b="0"/>
          <a:pathLst>
            <a:path>
              <a:moveTo>
                <a:pt x="0" y="2510675"/>
              </a:moveTo>
              <a:lnTo>
                <a:pt x="263520" y="2510675"/>
              </a:lnTo>
              <a:lnTo>
                <a:pt x="263520" y="0"/>
              </a:lnTo>
              <a:lnTo>
                <a:pt x="52704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chemeClr val="tx1"/>
            </a:solidFill>
            <a:latin typeface="+mj-lt"/>
          </a:endParaRPr>
        </a:p>
      </dsp:txBody>
      <dsp:txXfrm>
        <a:off x="1723323" y="1594383"/>
        <a:ext cx="128269" cy="128269"/>
      </dsp:txXfrm>
    </dsp:sp>
    <dsp:sp modelId="{BA850B03-C0D9-4150-8FF1-F17CBE372ABF}">
      <dsp:nvSpPr>
        <dsp:cNvPr id="0" name=""/>
        <dsp:cNvSpPr/>
      </dsp:nvSpPr>
      <dsp:spPr>
        <a:xfrm rot="16200000">
          <a:off x="-992023" y="2512147"/>
          <a:ext cx="4228505"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400050" rtl="0">
            <a:lnSpc>
              <a:spcPct val="90000"/>
            </a:lnSpc>
            <a:spcBef>
              <a:spcPct val="0"/>
            </a:spcBef>
            <a:spcAft>
              <a:spcPct val="35000"/>
            </a:spcAft>
            <a:buNone/>
          </a:pPr>
          <a:r>
            <a:rPr lang="en-US" sz="900" b="1" kern="1200" dirty="0">
              <a:latin typeface="+mj-lt"/>
            </a:rPr>
            <a:t>H. Michelle Dunham</a:t>
          </a:r>
        </a:p>
        <a:p>
          <a:pPr marL="0" marR="0" lvl="0" indent="0" algn="ctr" defTabSz="400050" rtl="0">
            <a:lnSpc>
              <a:spcPct val="90000"/>
            </a:lnSpc>
            <a:spcBef>
              <a:spcPct val="0"/>
            </a:spcBef>
            <a:spcAft>
              <a:spcPct val="35000"/>
            </a:spcAft>
            <a:buNone/>
          </a:pPr>
          <a:r>
            <a:rPr lang="en-US" sz="900" b="1" kern="1200" dirty="0">
              <a:latin typeface="+mj-lt"/>
            </a:rPr>
            <a:t>Founder &amp; Executive Director</a:t>
          </a:r>
        </a:p>
      </dsp:txBody>
      <dsp:txXfrm>
        <a:off x="-992023" y="2512147"/>
        <a:ext cx="4228505" cy="803416"/>
      </dsp:txXfrm>
    </dsp:sp>
    <dsp:sp modelId="{45FE685D-72F5-4B2B-BD7F-5AE7D63D0115}">
      <dsp:nvSpPr>
        <dsp:cNvPr id="0" name=""/>
        <dsp:cNvSpPr/>
      </dsp:nvSpPr>
      <dsp:spPr>
        <a:xfrm>
          <a:off x="2050978" y="1472"/>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400050" rtl="0">
            <a:lnSpc>
              <a:spcPct val="90000"/>
            </a:lnSpc>
            <a:spcBef>
              <a:spcPct val="0"/>
            </a:spcBef>
            <a:spcAft>
              <a:spcPct val="35000"/>
            </a:spcAft>
            <a:buNone/>
          </a:pPr>
          <a:r>
            <a:rPr lang="en-US" sz="900" b="0" i="0" u="none" strike="noStrike" kern="1200" baseline="0" dirty="0">
              <a:latin typeface="+mj-lt"/>
            </a:rPr>
            <a:t>T</a:t>
          </a:r>
          <a:r>
            <a:rPr lang="en-US" sz="900" b="1" i="0" u="none" strike="noStrike" kern="1200" baseline="0" dirty="0">
              <a:latin typeface="+mj-lt"/>
            </a:rPr>
            <a:t>rina Middleton</a:t>
          </a:r>
        </a:p>
        <a:p>
          <a:pPr marL="0" marR="0" lvl="0" indent="0" algn="ctr" defTabSz="400050" rtl="0">
            <a:lnSpc>
              <a:spcPct val="90000"/>
            </a:lnSpc>
            <a:spcBef>
              <a:spcPct val="0"/>
            </a:spcBef>
            <a:spcAft>
              <a:spcPct val="35000"/>
            </a:spcAft>
            <a:buNone/>
          </a:pPr>
          <a:r>
            <a:rPr lang="en-US" sz="900" b="1" i="0" u="none" strike="noStrike" kern="1200" baseline="0" dirty="0">
              <a:latin typeface="+mj-lt"/>
            </a:rPr>
            <a:t>JSA Education Director</a:t>
          </a:r>
          <a:endParaRPr lang="en-US" sz="900" kern="1200" dirty="0">
            <a:latin typeface="+mj-lt"/>
          </a:endParaRPr>
        </a:p>
      </dsp:txBody>
      <dsp:txXfrm>
        <a:off x="2050978" y="1472"/>
        <a:ext cx="2635204" cy="803416"/>
      </dsp:txXfrm>
    </dsp:sp>
    <dsp:sp modelId="{4A2DC44C-2595-4C9E-93BB-088433D51CEC}">
      <dsp:nvSpPr>
        <dsp:cNvPr id="0" name=""/>
        <dsp:cNvSpPr/>
      </dsp:nvSpPr>
      <dsp:spPr>
        <a:xfrm>
          <a:off x="5213224" y="1472"/>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j-lt"/>
            </a:rPr>
            <a:t>All Staff</a:t>
          </a:r>
        </a:p>
      </dsp:txBody>
      <dsp:txXfrm>
        <a:off x="5213224" y="1472"/>
        <a:ext cx="2635204" cy="803416"/>
      </dsp:txXfrm>
    </dsp:sp>
    <dsp:sp modelId="{5DC17DFA-81E2-4AEC-9C5F-70071CE9ADC9}">
      <dsp:nvSpPr>
        <dsp:cNvPr id="0" name=""/>
        <dsp:cNvSpPr/>
      </dsp:nvSpPr>
      <dsp:spPr>
        <a:xfrm>
          <a:off x="2088240" y="2084015"/>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mj-lt"/>
            </a:rPr>
            <a:t>NEW</a:t>
          </a:r>
        </a:p>
        <a:p>
          <a:pPr marL="0" lvl="0" indent="0" algn="ctr" defTabSz="400050">
            <a:lnSpc>
              <a:spcPct val="90000"/>
            </a:lnSpc>
            <a:spcBef>
              <a:spcPct val="0"/>
            </a:spcBef>
            <a:spcAft>
              <a:spcPct val="35000"/>
            </a:spcAft>
            <a:buNone/>
          </a:pPr>
          <a:r>
            <a:rPr lang="en-US" sz="900" b="1" kern="1200" dirty="0">
              <a:latin typeface="+mj-lt"/>
            </a:rPr>
            <a:t>Sarah Fernandez, BCBA</a:t>
          </a:r>
        </a:p>
        <a:p>
          <a:pPr marL="0" lvl="0" indent="0" algn="ctr" defTabSz="400050">
            <a:lnSpc>
              <a:spcPct val="90000"/>
            </a:lnSpc>
            <a:spcBef>
              <a:spcPct val="0"/>
            </a:spcBef>
            <a:spcAft>
              <a:spcPct val="35000"/>
            </a:spcAft>
            <a:buNone/>
          </a:pPr>
          <a:r>
            <a:rPr lang="en-US" sz="900" b="1" kern="1200" dirty="0" err="1">
              <a:latin typeface="+mj-lt"/>
            </a:rPr>
            <a:t>Voc</a:t>
          </a:r>
          <a:r>
            <a:rPr lang="en-US" sz="900" b="1" kern="1200" dirty="0">
              <a:latin typeface="+mj-lt"/>
            </a:rPr>
            <a:t> &amp; Transition Supervisor</a:t>
          </a:r>
        </a:p>
      </dsp:txBody>
      <dsp:txXfrm>
        <a:off x="2088240" y="2084015"/>
        <a:ext cx="2635204" cy="803416"/>
      </dsp:txXfrm>
    </dsp:sp>
    <dsp:sp modelId="{22058CFF-89E6-4F83-8883-419854F7AE04}">
      <dsp:nvSpPr>
        <dsp:cNvPr id="0" name=""/>
        <dsp:cNvSpPr/>
      </dsp:nvSpPr>
      <dsp:spPr>
        <a:xfrm>
          <a:off x="2088240" y="1003894"/>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mj-lt"/>
            </a:rPr>
            <a:t>Kelli Armstrong, BCBA</a:t>
          </a:r>
        </a:p>
        <a:p>
          <a:pPr marL="0" lvl="0" indent="0" algn="ctr" defTabSz="400050">
            <a:lnSpc>
              <a:spcPct val="90000"/>
            </a:lnSpc>
            <a:spcBef>
              <a:spcPct val="0"/>
            </a:spcBef>
            <a:spcAft>
              <a:spcPct val="35000"/>
            </a:spcAft>
            <a:buNone/>
          </a:pPr>
          <a:r>
            <a:rPr lang="en-US" sz="900" b="1" kern="1200" dirty="0">
              <a:latin typeface="+mj-lt"/>
            </a:rPr>
            <a:t>Clinical Behavioral Director</a:t>
          </a:r>
        </a:p>
      </dsp:txBody>
      <dsp:txXfrm>
        <a:off x="2088240" y="1003894"/>
        <a:ext cx="2635204" cy="803416"/>
      </dsp:txXfrm>
    </dsp:sp>
    <dsp:sp modelId="{9392911E-8D13-4B17-B2CE-4F52B54AE55E}">
      <dsp:nvSpPr>
        <dsp:cNvPr id="0" name=""/>
        <dsp:cNvSpPr/>
      </dsp:nvSpPr>
      <dsp:spPr>
        <a:xfrm>
          <a:off x="5213224" y="1005742"/>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400050" rtl="0">
            <a:lnSpc>
              <a:spcPct val="90000"/>
            </a:lnSpc>
            <a:spcBef>
              <a:spcPct val="0"/>
            </a:spcBef>
            <a:spcAft>
              <a:spcPct val="35000"/>
            </a:spcAft>
            <a:buNone/>
          </a:pPr>
          <a:r>
            <a:rPr lang="en-US" sz="900" b="1" i="0" kern="1200" dirty="0">
              <a:latin typeface="+mj-lt"/>
            </a:rPr>
            <a:t>Kim Lucker-Greene, </a:t>
          </a:r>
          <a:r>
            <a:rPr lang="en-US" sz="900" b="1" kern="1200" dirty="0">
              <a:latin typeface="+mj-lt"/>
            </a:rPr>
            <a:t>BCBA-D </a:t>
          </a:r>
          <a:br>
            <a:rPr lang="en-US" sz="900" b="1" kern="1200" dirty="0">
              <a:latin typeface="+mj-lt"/>
            </a:rPr>
          </a:br>
          <a:r>
            <a:rPr lang="en-US" sz="900" b="1" kern="1200" dirty="0">
              <a:latin typeface="+mj-lt"/>
            </a:rPr>
            <a:t>Cherish Twigg, BCBA </a:t>
          </a:r>
        </a:p>
        <a:p>
          <a:pPr marL="0" marR="0" lvl="0" indent="0" algn="ctr" defTabSz="400050" rtl="0">
            <a:lnSpc>
              <a:spcPct val="90000"/>
            </a:lnSpc>
            <a:spcBef>
              <a:spcPct val="0"/>
            </a:spcBef>
            <a:spcAft>
              <a:spcPct val="35000"/>
            </a:spcAft>
            <a:buNone/>
          </a:pPr>
          <a:r>
            <a:rPr lang="en-US" sz="900" b="1" kern="1200" dirty="0">
              <a:latin typeface="+mj-lt"/>
            </a:rPr>
            <a:t>Program Supervisors &amp; Consultants</a:t>
          </a:r>
          <a:endParaRPr lang="en-US" sz="900" kern="1200" dirty="0">
            <a:latin typeface="+mj-lt"/>
          </a:endParaRPr>
        </a:p>
      </dsp:txBody>
      <dsp:txXfrm>
        <a:off x="5213224" y="1005742"/>
        <a:ext cx="2635204" cy="803416"/>
      </dsp:txXfrm>
    </dsp:sp>
    <dsp:sp modelId="{179508D8-9593-4779-AA0B-0AC4FE65D2DB}">
      <dsp:nvSpPr>
        <dsp:cNvPr id="0" name=""/>
        <dsp:cNvSpPr/>
      </dsp:nvSpPr>
      <dsp:spPr>
        <a:xfrm>
          <a:off x="5213224" y="2010012"/>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mj-lt"/>
            </a:rPr>
            <a:t>Irene </a:t>
          </a:r>
          <a:r>
            <a:rPr lang="en-US" sz="900" b="1" kern="1200" dirty="0" err="1">
              <a:latin typeface="+mj-lt"/>
            </a:rPr>
            <a:t>Batario</a:t>
          </a:r>
          <a:r>
            <a:rPr lang="en-US" sz="900" b="1" kern="1200" dirty="0">
              <a:latin typeface="+mj-lt"/>
            </a:rPr>
            <a:t>, </a:t>
          </a:r>
          <a:r>
            <a:rPr lang="en-US" sz="900" b="1" kern="1200" dirty="0" err="1">
              <a:latin typeface="+mj-lt"/>
            </a:rPr>
            <a:t>BCaBA</a:t>
          </a:r>
          <a:endParaRPr lang="en-US" sz="900" b="1" kern="1200" dirty="0">
            <a:latin typeface="+mj-lt"/>
          </a:endParaRPr>
        </a:p>
        <a:p>
          <a:pPr marL="0" lvl="0" indent="0" algn="ctr" defTabSz="400050">
            <a:lnSpc>
              <a:spcPct val="90000"/>
            </a:lnSpc>
            <a:spcBef>
              <a:spcPct val="0"/>
            </a:spcBef>
            <a:spcAft>
              <a:spcPct val="35000"/>
            </a:spcAft>
            <a:buNone/>
          </a:pPr>
          <a:r>
            <a:rPr lang="en-US" sz="900" b="1" kern="1200" dirty="0">
              <a:latin typeface="+mj-lt"/>
            </a:rPr>
            <a:t>Jessica O’Leary BCBA</a:t>
          </a:r>
        </a:p>
        <a:p>
          <a:pPr marL="0" lvl="0" indent="0" algn="ctr" defTabSz="400050">
            <a:lnSpc>
              <a:spcPct val="90000"/>
            </a:lnSpc>
            <a:spcBef>
              <a:spcPct val="0"/>
            </a:spcBef>
            <a:spcAft>
              <a:spcPct val="35000"/>
            </a:spcAft>
            <a:buNone/>
          </a:pPr>
          <a:r>
            <a:rPr lang="en-US" sz="900" b="1" kern="1200" dirty="0">
              <a:latin typeface="+mj-lt"/>
            </a:rPr>
            <a:t>Program Supervisors</a:t>
          </a:r>
        </a:p>
      </dsp:txBody>
      <dsp:txXfrm>
        <a:off x="5213224" y="2010012"/>
        <a:ext cx="2635204" cy="803416"/>
      </dsp:txXfrm>
    </dsp:sp>
    <dsp:sp modelId="{30867B81-401F-4172-952A-D377F38B4DC9}">
      <dsp:nvSpPr>
        <dsp:cNvPr id="0" name=""/>
        <dsp:cNvSpPr/>
      </dsp:nvSpPr>
      <dsp:spPr>
        <a:xfrm>
          <a:off x="5213224" y="3014283"/>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mj-lt"/>
            </a:rPr>
            <a:t>Raney Thomas, BCBA</a:t>
          </a:r>
        </a:p>
        <a:p>
          <a:pPr marL="0" lvl="0" indent="0" algn="ctr" defTabSz="400050" rtl="0">
            <a:lnSpc>
              <a:spcPct val="90000"/>
            </a:lnSpc>
            <a:spcBef>
              <a:spcPct val="0"/>
            </a:spcBef>
            <a:spcAft>
              <a:spcPct val="35000"/>
            </a:spcAft>
            <a:buNone/>
          </a:pPr>
          <a:r>
            <a:rPr lang="en-US" sz="900" b="1" kern="1200" dirty="0">
              <a:latin typeface="+mj-lt"/>
            </a:rPr>
            <a:t>JSACG Clinical Admin Director</a:t>
          </a:r>
        </a:p>
      </dsp:txBody>
      <dsp:txXfrm>
        <a:off x="5213224" y="3014283"/>
        <a:ext cx="2635204" cy="803416"/>
      </dsp:txXfrm>
    </dsp:sp>
    <dsp:sp modelId="{C5A4F34C-B8AF-4BED-B152-60F1F71679FE}">
      <dsp:nvSpPr>
        <dsp:cNvPr id="0" name=""/>
        <dsp:cNvSpPr/>
      </dsp:nvSpPr>
      <dsp:spPr>
        <a:xfrm>
          <a:off x="5213224" y="4018553"/>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0">
            <a:lnSpc>
              <a:spcPct val="90000"/>
            </a:lnSpc>
            <a:spcBef>
              <a:spcPct val="0"/>
            </a:spcBef>
            <a:spcAft>
              <a:spcPct val="35000"/>
            </a:spcAft>
            <a:buNone/>
          </a:pPr>
          <a:r>
            <a:rPr lang="en-US" sz="900" b="1" kern="1200" dirty="0">
              <a:latin typeface="+mj-lt"/>
            </a:rPr>
            <a:t>Amy Higgins</a:t>
          </a:r>
          <a:br>
            <a:rPr lang="en-US" sz="900" b="1" kern="1200" dirty="0">
              <a:latin typeface="+mj-lt"/>
            </a:rPr>
          </a:br>
          <a:r>
            <a:rPr lang="en-US" sz="900" b="1" kern="1200" dirty="0">
              <a:latin typeface="+mj-lt"/>
            </a:rPr>
            <a:t>Billing Administrator </a:t>
          </a:r>
        </a:p>
      </dsp:txBody>
      <dsp:txXfrm>
        <a:off x="5213224" y="4018553"/>
        <a:ext cx="2635204" cy="803416"/>
      </dsp:txXfrm>
    </dsp:sp>
    <dsp:sp modelId="{165CA135-2A50-4A08-8F71-A6A534240232}">
      <dsp:nvSpPr>
        <dsp:cNvPr id="0" name=""/>
        <dsp:cNvSpPr/>
      </dsp:nvSpPr>
      <dsp:spPr>
        <a:xfrm>
          <a:off x="5213224" y="5022823"/>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mj-lt"/>
            </a:rPr>
            <a:t>Julia Harvey, </a:t>
          </a:r>
          <a:r>
            <a:rPr lang="en-US" sz="900" b="1" kern="1200" dirty="0" err="1">
              <a:latin typeface="+mj-lt"/>
            </a:rPr>
            <a:t>BCaBA</a:t>
          </a:r>
          <a:endParaRPr lang="en-US" sz="900" b="1" kern="1200" dirty="0">
            <a:latin typeface="+mj-lt"/>
          </a:endParaRPr>
        </a:p>
        <a:p>
          <a:pPr marL="0" lvl="0" indent="0" algn="ctr" defTabSz="400050">
            <a:lnSpc>
              <a:spcPct val="90000"/>
            </a:lnSpc>
            <a:spcBef>
              <a:spcPct val="0"/>
            </a:spcBef>
            <a:spcAft>
              <a:spcPct val="35000"/>
            </a:spcAft>
            <a:buNone/>
          </a:pPr>
          <a:r>
            <a:rPr lang="en-US" sz="900" b="1" kern="1200" dirty="0">
              <a:latin typeface="+mj-lt"/>
            </a:rPr>
            <a:t>Supervisor in Training</a:t>
          </a:r>
        </a:p>
      </dsp:txBody>
      <dsp:txXfrm>
        <a:off x="5213224" y="5022823"/>
        <a:ext cx="2635204" cy="803416"/>
      </dsp:txXfrm>
    </dsp:sp>
    <dsp:sp modelId="{0C69B109-C4A7-4E5A-93F6-4CE06FCD6FB1}">
      <dsp:nvSpPr>
        <dsp:cNvPr id="0" name=""/>
        <dsp:cNvSpPr/>
      </dsp:nvSpPr>
      <dsp:spPr>
        <a:xfrm>
          <a:off x="2050978" y="4018553"/>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mj-lt"/>
            </a:rPr>
            <a:t>Administrative Assistants</a:t>
          </a:r>
          <a:br>
            <a:rPr lang="en-US" sz="900" b="1" kern="1200" dirty="0">
              <a:latin typeface="+mj-lt"/>
            </a:rPr>
          </a:br>
          <a:r>
            <a:rPr lang="en-US" sz="900" b="1" kern="1200" dirty="0">
              <a:latin typeface="+mj-lt"/>
            </a:rPr>
            <a:t>Courtney Roebuck</a:t>
          </a:r>
          <a:br>
            <a:rPr lang="en-US" sz="900" b="1" kern="1200" dirty="0">
              <a:latin typeface="+mj-lt"/>
            </a:rPr>
          </a:br>
          <a:r>
            <a:rPr lang="en-US" sz="900" b="1" kern="1200" dirty="0">
              <a:latin typeface="+mj-lt"/>
            </a:rPr>
            <a:t>Shirley Yawn</a:t>
          </a:r>
        </a:p>
      </dsp:txBody>
      <dsp:txXfrm>
        <a:off x="2050978" y="4018553"/>
        <a:ext cx="2635204" cy="803416"/>
      </dsp:txXfrm>
    </dsp:sp>
    <dsp:sp modelId="{B82E389A-E449-4C88-91B2-8946D01C7505}">
      <dsp:nvSpPr>
        <dsp:cNvPr id="0" name=""/>
        <dsp:cNvSpPr/>
      </dsp:nvSpPr>
      <dsp:spPr>
        <a:xfrm>
          <a:off x="2050978" y="5022823"/>
          <a:ext cx="2635204" cy="803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mj-lt"/>
            </a:rPr>
            <a:t>Ashley Kwon</a:t>
          </a:r>
        </a:p>
        <a:p>
          <a:pPr marL="0" lvl="0" indent="0" algn="ctr" defTabSz="400050">
            <a:lnSpc>
              <a:spcPct val="90000"/>
            </a:lnSpc>
            <a:spcBef>
              <a:spcPct val="0"/>
            </a:spcBef>
            <a:spcAft>
              <a:spcPct val="35000"/>
            </a:spcAft>
            <a:buNone/>
          </a:pPr>
          <a:r>
            <a:rPr lang="en-US" sz="900" b="1" kern="1200" dirty="0">
              <a:latin typeface="+mj-lt"/>
            </a:rPr>
            <a:t>Marketing &amp; Dev Coordinator</a:t>
          </a:r>
          <a:endParaRPr lang="en-US" sz="900" kern="1200" dirty="0">
            <a:latin typeface="+mj-lt"/>
          </a:endParaRPr>
        </a:p>
      </dsp:txBody>
      <dsp:txXfrm>
        <a:off x="2050978" y="5022823"/>
        <a:ext cx="2635204" cy="803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29BBB-C400-43D0-8C53-255E23C78899}">
      <dsp:nvSpPr>
        <dsp:cNvPr id="0" name=""/>
        <dsp:cNvSpPr/>
      </dsp:nvSpPr>
      <dsp:spPr>
        <a:xfrm>
          <a:off x="5164234" y="4606082"/>
          <a:ext cx="377469" cy="359632"/>
        </a:xfrm>
        <a:custGeom>
          <a:avLst/>
          <a:gdLst/>
          <a:ahLst/>
          <a:cxnLst/>
          <a:rect l="0" t="0" r="0" b="0"/>
          <a:pathLst>
            <a:path>
              <a:moveTo>
                <a:pt x="0" y="0"/>
              </a:moveTo>
              <a:lnTo>
                <a:pt x="188734" y="0"/>
              </a:lnTo>
              <a:lnTo>
                <a:pt x="188734" y="359632"/>
              </a:lnTo>
              <a:lnTo>
                <a:pt x="377469" y="3596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5339934" y="4772865"/>
        <a:ext cx="26068" cy="26068"/>
      </dsp:txXfrm>
    </dsp:sp>
    <dsp:sp modelId="{0DFF5BDE-8C7C-458E-96C5-EC988BA0B7B6}">
      <dsp:nvSpPr>
        <dsp:cNvPr id="0" name=""/>
        <dsp:cNvSpPr/>
      </dsp:nvSpPr>
      <dsp:spPr>
        <a:xfrm>
          <a:off x="5164234" y="4246450"/>
          <a:ext cx="377469" cy="359632"/>
        </a:xfrm>
        <a:custGeom>
          <a:avLst/>
          <a:gdLst/>
          <a:ahLst/>
          <a:cxnLst/>
          <a:rect l="0" t="0" r="0" b="0"/>
          <a:pathLst>
            <a:path>
              <a:moveTo>
                <a:pt x="0" y="359632"/>
              </a:moveTo>
              <a:lnTo>
                <a:pt x="188734" y="359632"/>
              </a:lnTo>
              <a:lnTo>
                <a:pt x="188734" y="0"/>
              </a:lnTo>
              <a:lnTo>
                <a:pt x="37746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5339934" y="4413232"/>
        <a:ext cx="26068" cy="26068"/>
      </dsp:txXfrm>
    </dsp:sp>
    <dsp:sp modelId="{A1E98BC2-E381-4B6F-8BAC-017EBF9D8870}">
      <dsp:nvSpPr>
        <dsp:cNvPr id="0" name=""/>
        <dsp:cNvSpPr/>
      </dsp:nvSpPr>
      <dsp:spPr>
        <a:xfrm>
          <a:off x="2899414" y="3167554"/>
          <a:ext cx="377469" cy="1438528"/>
        </a:xfrm>
        <a:custGeom>
          <a:avLst/>
          <a:gdLst/>
          <a:ahLst/>
          <a:cxnLst/>
          <a:rect l="0" t="0" r="0" b="0"/>
          <a:pathLst>
            <a:path>
              <a:moveTo>
                <a:pt x="0" y="0"/>
              </a:moveTo>
              <a:lnTo>
                <a:pt x="188734" y="0"/>
              </a:lnTo>
              <a:lnTo>
                <a:pt x="188734" y="1438528"/>
              </a:lnTo>
              <a:lnTo>
                <a:pt x="377469" y="14385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3050968" y="3849637"/>
        <a:ext cx="74361" cy="74361"/>
      </dsp:txXfrm>
    </dsp:sp>
    <dsp:sp modelId="{C13BF053-974A-4AB5-B3D7-3A330ADDA108}">
      <dsp:nvSpPr>
        <dsp:cNvPr id="0" name=""/>
        <dsp:cNvSpPr/>
      </dsp:nvSpPr>
      <dsp:spPr>
        <a:xfrm>
          <a:off x="2899414" y="3167554"/>
          <a:ext cx="377469" cy="719264"/>
        </a:xfrm>
        <a:custGeom>
          <a:avLst/>
          <a:gdLst/>
          <a:ahLst/>
          <a:cxnLst/>
          <a:rect l="0" t="0" r="0" b="0"/>
          <a:pathLst>
            <a:path>
              <a:moveTo>
                <a:pt x="0" y="0"/>
              </a:moveTo>
              <a:lnTo>
                <a:pt x="188734" y="0"/>
              </a:lnTo>
              <a:lnTo>
                <a:pt x="188734" y="719264"/>
              </a:lnTo>
              <a:lnTo>
                <a:pt x="377469" y="7192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7842" y="3506879"/>
        <a:ext cx="40614" cy="40614"/>
      </dsp:txXfrm>
    </dsp:sp>
    <dsp:sp modelId="{C53215D1-22CD-4EDE-A5C2-16D457E7EED3}">
      <dsp:nvSpPr>
        <dsp:cNvPr id="0" name=""/>
        <dsp:cNvSpPr/>
      </dsp:nvSpPr>
      <dsp:spPr>
        <a:xfrm>
          <a:off x="2899414" y="3121834"/>
          <a:ext cx="377469" cy="91440"/>
        </a:xfrm>
        <a:custGeom>
          <a:avLst/>
          <a:gdLst/>
          <a:ahLst/>
          <a:cxnLst/>
          <a:rect l="0" t="0" r="0" b="0"/>
          <a:pathLst>
            <a:path>
              <a:moveTo>
                <a:pt x="0" y="45720"/>
              </a:moveTo>
              <a:lnTo>
                <a:pt x="3774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3078712" y="3158117"/>
        <a:ext cx="18873" cy="18873"/>
      </dsp:txXfrm>
    </dsp:sp>
    <dsp:sp modelId="{7225492F-6546-4959-B147-40A57CAC55BC}">
      <dsp:nvSpPr>
        <dsp:cNvPr id="0" name=""/>
        <dsp:cNvSpPr/>
      </dsp:nvSpPr>
      <dsp:spPr>
        <a:xfrm>
          <a:off x="2899414" y="2448289"/>
          <a:ext cx="377469" cy="719264"/>
        </a:xfrm>
        <a:custGeom>
          <a:avLst/>
          <a:gdLst/>
          <a:ahLst/>
          <a:cxnLst/>
          <a:rect l="0" t="0" r="0" b="0"/>
          <a:pathLst>
            <a:path>
              <a:moveTo>
                <a:pt x="0" y="719264"/>
              </a:moveTo>
              <a:lnTo>
                <a:pt x="188734" y="719264"/>
              </a:lnTo>
              <a:lnTo>
                <a:pt x="188734" y="0"/>
              </a:lnTo>
              <a:lnTo>
                <a:pt x="37746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3067842" y="2787614"/>
        <a:ext cx="40614" cy="40614"/>
      </dsp:txXfrm>
    </dsp:sp>
    <dsp:sp modelId="{009A2E26-EC81-4D0D-89AD-0BA1C4CA9048}">
      <dsp:nvSpPr>
        <dsp:cNvPr id="0" name=""/>
        <dsp:cNvSpPr/>
      </dsp:nvSpPr>
      <dsp:spPr>
        <a:xfrm>
          <a:off x="2899414" y="1729025"/>
          <a:ext cx="377469" cy="1438528"/>
        </a:xfrm>
        <a:custGeom>
          <a:avLst/>
          <a:gdLst/>
          <a:ahLst/>
          <a:cxnLst/>
          <a:rect l="0" t="0" r="0" b="0"/>
          <a:pathLst>
            <a:path>
              <a:moveTo>
                <a:pt x="0" y="1438528"/>
              </a:moveTo>
              <a:lnTo>
                <a:pt x="188734" y="1438528"/>
              </a:lnTo>
              <a:lnTo>
                <a:pt x="188734" y="0"/>
              </a:lnTo>
              <a:lnTo>
                <a:pt x="37746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0968" y="2411109"/>
        <a:ext cx="74361" cy="74361"/>
      </dsp:txXfrm>
    </dsp:sp>
    <dsp:sp modelId="{9BF6CB2E-4DF3-4433-9887-4DC8681E3D7F}">
      <dsp:nvSpPr>
        <dsp:cNvPr id="0" name=""/>
        <dsp:cNvSpPr/>
      </dsp:nvSpPr>
      <dsp:spPr>
        <a:xfrm>
          <a:off x="634594" y="1908841"/>
          <a:ext cx="377469" cy="1258712"/>
        </a:xfrm>
        <a:custGeom>
          <a:avLst/>
          <a:gdLst/>
          <a:ahLst/>
          <a:cxnLst/>
          <a:rect l="0" t="0" r="0" b="0"/>
          <a:pathLst>
            <a:path>
              <a:moveTo>
                <a:pt x="0" y="0"/>
              </a:moveTo>
              <a:lnTo>
                <a:pt x="188734" y="0"/>
              </a:lnTo>
              <a:lnTo>
                <a:pt x="188734" y="1258712"/>
              </a:lnTo>
              <a:lnTo>
                <a:pt x="377469" y="1258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790477" y="2505345"/>
        <a:ext cx="65704" cy="65704"/>
      </dsp:txXfrm>
    </dsp:sp>
    <dsp:sp modelId="{50DF25AA-EBC7-44A8-9F9B-F0AA7247E61E}">
      <dsp:nvSpPr>
        <dsp:cNvPr id="0" name=""/>
        <dsp:cNvSpPr/>
      </dsp:nvSpPr>
      <dsp:spPr>
        <a:xfrm>
          <a:off x="2899414" y="650129"/>
          <a:ext cx="377469" cy="359632"/>
        </a:xfrm>
        <a:custGeom>
          <a:avLst/>
          <a:gdLst/>
          <a:ahLst/>
          <a:cxnLst/>
          <a:rect l="0" t="0" r="0" b="0"/>
          <a:pathLst>
            <a:path>
              <a:moveTo>
                <a:pt x="0" y="0"/>
              </a:moveTo>
              <a:lnTo>
                <a:pt x="188734" y="0"/>
              </a:lnTo>
              <a:lnTo>
                <a:pt x="188734" y="359632"/>
              </a:lnTo>
              <a:lnTo>
                <a:pt x="377469" y="3596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3075115" y="816911"/>
        <a:ext cx="26068" cy="26068"/>
      </dsp:txXfrm>
    </dsp:sp>
    <dsp:sp modelId="{378561D6-B762-4A4A-966C-941DCC2EA69E}">
      <dsp:nvSpPr>
        <dsp:cNvPr id="0" name=""/>
        <dsp:cNvSpPr/>
      </dsp:nvSpPr>
      <dsp:spPr>
        <a:xfrm>
          <a:off x="2899414" y="290496"/>
          <a:ext cx="377469" cy="359632"/>
        </a:xfrm>
        <a:custGeom>
          <a:avLst/>
          <a:gdLst/>
          <a:ahLst/>
          <a:cxnLst/>
          <a:rect l="0" t="0" r="0" b="0"/>
          <a:pathLst>
            <a:path>
              <a:moveTo>
                <a:pt x="0" y="359632"/>
              </a:moveTo>
              <a:lnTo>
                <a:pt x="188734" y="359632"/>
              </a:lnTo>
              <a:lnTo>
                <a:pt x="188734" y="0"/>
              </a:lnTo>
              <a:lnTo>
                <a:pt x="37746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3075115" y="457278"/>
        <a:ext cx="26068" cy="26068"/>
      </dsp:txXfrm>
    </dsp:sp>
    <dsp:sp modelId="{D1661180-D197-414F-BDE9-C303D672564C}">
      <dsp:nvSpPr>
        <dsp:cNvPr id="0" name=""/>
        <dsp:cNvSpPr/>
      </dsp:nvSpPr>
      <dsp:spPr>
        <a:xfrm>
          <a:off x="634594" y="650129"/>
          <a:ext cx="377469" cy="1258712"/>
        </a:xfrm>
        <a:custGeom>
          <a:avLst/>
          <a:gdLst/>
          <a:ahLst/>
          <a:cxnLst/>
          <a:rect l="0" t="0" r="0" b="0"/>
          <a:pathLst>
            <a:path>
              <a:moveTo>
                <a:pt x="0" y="1258712"/>
              </a:moveTo>
              <a:lnTo>
                <a:pt x="188734" y="1258712"/>
              </a:lnTo>
              <a:lnTo>
                <a:pt x="188734" y="0"/>
              </a:lnTo>
              <a:lnTo>
                <a:pt x="37746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KG A Teeny Tiny Font"/>
          </a:endParaRPr>
        </a:p>
      </dsp:txBody>
      <dsp:txXfrm>
        <a:off x="790477" y="1246632"/>
        <a:ext cx="65704" cy="65704"/>
      </dsp:txXfrm>
    </dsp:sp>
    <dsp:sp modelId="{80A0056C-890B-4667-ACBF-D3477C74020D}">
      <dsp:nvSpPr>
        <dsp:cNvPr id="0" name=""/>
        <dsp:cNvSpPr/>
      </dsp:nvSpPr>
      <dsp:spPr>
        <a:xfrm rot="16200000">
          <a:off x="-1167351" y="1621135"/>
          <a:ext cx="3028481"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KG A Teeny Tiny Font"/>
            </a:rPr>
            <a:t>JSA</a:t>
          </a:r>
        </a:p>
      </dsp:txBody>
      <dsp:txXfrm>
        <a:off x="-1167351" y="1621135"/>
        <a:ext cx="3028481" cy="575411"/>
      </dsp:txXfrm>
    </dsp:sp>
    <dsp:sp modelId="{F9332F50-52EB-4565-9F92-A0EE0C14B19C}">
      <dsp:nvSpPr>
        <dsp:cNvPr id="0" name=""/>
        <dsp:cNvSpPr/>
      </dsp:nvSpPr>
      <dsp:spPr>
        <a:xfrm>
          <a:off x="1012064" y="362423"/>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JSA Clinical Group</a:t>
          </a:r>
        </a:p>
      </dsp:txBody>
      <dsp:txXfrm>
        <a:off x="1012064" y="362423"/>
        <a:ext cx="1887349" cy="575411"/>
      </dsp:txXfrm>
    </dsp:sp>
    <dsp:sp modelId="{89BBBC03-F7EE-49D3-8871-CC184E766DDA}">
      <dsp:nvSpPr>
        <dsp:cNvPr id="0" name=""/>
        <dsp:cNvSpPr/>
      </dsp:nvSpPr>
      <dsp:spPr>
        <a:xfrm>
          <a:off x="3276884" y="2791"/>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JSA Students &amp; Clients</a:t>
          </a:r>
        </a:p>
      </dsp:txBody>
      <dsp:txXfrm>
        <a:off x="3276884" y="2791"/>
        <a:ext cx="1887349" cy="575411"/>
      </dsp:txXfrm>
    </dsp:sp>
    <dsp:sp modelId="{06621682-1526-4CF9-BE61-719C3701B0E6}">
      <dsp:nvSpPr>
        <dsp:cNvPr id="0" name=""/>
        <dsp:cNvSpPr/>
      </dsp:nvSpPr>
      <dsp:spPr>
        <a:xfrm>
          <a:off x="3276884" y="722055"/>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JSACG Outpatient</a:t>
          </a:r>
        </a:p>
      </dsp:txBody>
      <dsp:txXfrm>
        <a:off x="3276884" y="722055"/>
        <a:ext cx="1887349" cy="575411"/>
      </dsp:txXfrm>
    </dsp:sp>
    <dsp:sp modelId="{9BF66F1B-A2A1-4D26-8935-6AE6412A988C}">
      <dsp:nvSpPr>
        <dsp:cNvPr id="0" name=""/>
        <dsp:cNvSpPr/>
      </dsp:nvSpPr>
      <dsp:spPr>
        <a:xfrm>
          <a:off x="1012064" y="2879848"/>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JSA Classroom </a:t>
          </a:r>
        </a:p>
      </dsp:txBody>
      <dsp:txXfrm>
        <a:off x="1012064" y="2879848"/>
        <a:ext cx="1887349" cy="575411"/>
      </dsp:txXfrm>
    </dsp:sp>
    <dsp:sp modelId="{626E04E6-FA86-43DF-9339-D136972C7497}">
      <dsp:nvSpPr>
        <dsp:cNvPr id="0" name=""/>
        <dsp:cNvSpPr/>
      </dsp:nvSpPr>
      <dsp:spPr>
        <a:xfrm>
          <a:off x="3276884" y="1441319"/>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latin typeface="KG A Teeny Tiny Font"/>
            </a:rPr>
            <a:t>Primary</a:t>
          </a:r>
          <a:endParaRPr lang="en-US" sz="1900" kern="1200" dirty="0">
            <a:latin typeface="KG A Teeny Tiny Font"/>
          </a:endParaRPr>
        </a:p>
      </dsp:txBody>
      <dsp:txXfrm>
        <a:off x="3276884" y="1441319"/>
        <a:ext cx="1887349" cy="575411"/>
      </dsp:txXfrm>
    </dsp:sp>
    <dsp:sp modelId="{A2591E17-47CD-4418-BDE5-4D87D703A9FD}">
      <dsp:nvSpPr>
        <dsp:cNvPr id="0" name=""/>
        <dsp:cNvSpPr/>
      </dsp:nvSpPr>
      <dsp:spPr>
        <a:xfrm>
          <a:off x="3276884" y="2160584"/>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Secondary</a:t>
          </a:r>
        </a:p>
      </dsp:txBody>
      <dsp:txXfrm>
        <a:off x="3276884" y="2160584"/>
        <a:ext cx="1887349" cy="575411"/>
      </dsp:txXfrm>
    </dsp:sp>
    <dsp:sp modelId="{E4D2108F-D90B-4660-8C8A-C728789B471A}">
      <dsp:nvSpPr>
        <dsp:cNvPr id="0" name=""/>
        <dsp:cNvSpPr/>
      </dsp:nvSpPr>
      <dsp:spPr>
        <a:xfrm>
          <a:off x="3276884" y="2879848"/>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Social</a:t>
          </a:r>
        </a:p>
      </dsp:txBody>
      <dsp:txXfrm>
        <a:off x="3276884" y="2879848"/>
        <a:ext cx="1887349" cy="575411"/>
      </dsp:txXfrm>
    </dsp:sp>
    <dsp:sp modelId="{3C1CF810-DA4C-45B9-8F09-B81BF6552CC9}">
      <dsp:nvSpPr>
        <dsp:cNvPr id="0" name=""/>
        <dsp:cNvSpPr/>
      </dsp:nvSpPr>
      <dsp:spPr>
        <a:xfrm>
          <a:off x="3276884" y="3599112"/>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Rise</a:t>
          </a:r>
        </a:p>
      </dsp:txBody>
      <dsp:txXfrm>
        <a:off x="3276884" y="3599112"/>
        <a:ext cx="1887349" cy="575411"/>
      </dsp:txXfrm>
    </dsp:sp>
    <dsp:sp modelId="{24273438-0D75-431C-A786-36B8C5B3255D}">
      <dsp:nvSpPr>
        <dsp:cNvPr id="0" name=""/>
        <dsp:cNvSpPr/>
      </dsp:nvSpPr>
      <dsp:spPr>
        <a:xfrm>
          <a:off x="3276884" y="4318377"/>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STEP -Vocation</a:t>
          </a:r>
        </a:p>
      </dsp:txBody>
      <dsp:txXfrm>
        <a:off x="3276884" y="4318377"/>
        <a:ext cx="1887349" cy="575411"/>
      </dsp:txXfrm>
    </dsp:sp>
    <dsp:sp modelId="{3938972B-D699-4A29-B520-CD8497D2A651}">
      <dsp:nvSpPr>
        <dsp:cNvPr id="0" name=""/>
        <dsp:cNvSpPr/>
      </dsp:nvSpPr>
      <dsp:spPr>
        <a:xfrm>
          <a:off x="5541703" y="3958745"/>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Life Skills</a:t>
          </a:r>
        </a:p>
      </dsp:txBody>
      <dsp:txXfrm>
        <a:off x="5541703" y="3958745"/>
        <a:ext cx="1887349" cy="575411"/>
      </dsp:txXfrm>
    </dsp:sp>
    <dsp:sp modelId="{EAA352DF-2DED-484A-B04D-5FE9C2F76239}">
      <dsp:nvSpPr>
        <dsp:cNvPr id="0" name=""/>
        <dsp:cNvSpPr/>
      </dsp:nvSpPr>
      <dsp:spPr>
        <a:xfrm>
          <a:off x="5541703" y="4678009"/>
          <a:ext cx="1887349" cy="5754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KG A Teeny Tiny Font"/>
            </a:rPr>
            <a:t>Job Skills</a:t>
          </a:r>
        </a:p>
      </dsp:txBody>
      <dsp:txXfrm>
        <a:off x="5541703" y="4678009"/>
        <a:ext cx="1887349" cy="57541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ctrTitle"/>
          </p:nvPr>
        </p:nvSpPr>
        <p:spPr>
          <a:xfrm>
            <a:off x="2843213" y="911225"/>
            <a:ext cx="6048375" cy="820738"/>
          </a:xfrm>
        </p:spPr>
        <p:txBody>
          <a:bodyPr/>
          <a:lstStyle>
            <a:lvl1pPr algn="r">
              <a:defRPr sz="3200" b="1"/>
            </a:lvl1pPr>
          </a:lstStyle>
          <a:p>
            <a:r>
              <a:rPr lang="ru-RU"/>
              <a:t>Click to edit Master title style</a:t>
            </a:r>
          </a:p>
        </p:txBody>
      </p:sp>
      <p:sp>
        <p:nvSpPr>
          <p:cNvPr id="261124" name="Rectangle 4"/>
          <p:cNvSpPr>
            <a:spLocks noGrp="1" noChangeArrowheads="1"/>
          </p:cNvSpPr>
          <p:nvPr>
            <p:ph type="subTitle" idx="1"/>
          </p:nvPr>
        </p:nvSpPr>
        <p:spPr>
          <a:xfrm>
            <a:off x="2843213" y="1700213"/>
            <a:ext cx="6048375" cy="508000"/>
          </a:xfrm>
          <a:effectLst>
            <a:outerShdw dist="17961" dir="2700000" algn="ctr" rotWithShape="0">
              <a:schemeClr val="bg2"/>
            </a:outerShdw>
          </a:effectLst>
        </p:spPr>
        <p:txBody>
          <a:bodyPr/>
          <a:lstStyle>
            <a:lvl1pPr marL="0" indent="0" algn="r">
              <a:buFontTx/>
              <a:buNone/>
              <a:defRPr sz="24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6563" y="188913"/>
            <a:ext cx="1960562" cy="63357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900113" y="188913"/>
            <a:ext cx="5734050" cy="63357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900113" y="188913"/>
            <a:ext cx="7847012" cy="63357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900113" y="1268413"/>
            <a:ext cx="36671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19638" y="1268413"/>
            <a:ext cx="3668712"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bwMode="auto">
          <a:xfrm>
            <a:off x="1258888" y="188913"/>
            <a:ext cx="7488237" cy="508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260099" name="Rectangle 3"/>
          <p:cNvSpPr>
            <a:spLocks noGrp="1" noChangeArrowheads="1"/>
          </p:cNvSpPr>
          <p:nvPr>
            <p:ph type="body" idx="1"/>
          </p:nvPr>
        </p:nvSpPr>
        <p:spPr bwMode="auto">
          <a:xfrm>
            <a:off x="900113" y="1268413"/>
            <a:ext cx="7488237" cy="525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remind.com/" TargetMode="External"/><Relationship Id="rId2" Type="http://schemas.openxmlformats.org/officeDocument/2006/relationships/hyperlink" Target="http://www.jsakids.org/calendar"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OnoNITE-CLc?feature=oembed" TargetMode="Externa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2880947" y="2060848"/>
            <a:ext cx="6228184" cy="800100"/>
          </a:xfrm>
        </p:spPr>
        <p:txBody>
          <a:bodyPr/>
          <a:lstStyle/>
          <a:p>
            <a:pPr algn="ctr"/>
            <a:r>
              <a:rPr lang="en-US" dirty="0">
                <a:solidFill>
                  <a:srgbClr val="FFFF00"/>
                </a:solidFill>
              </a:rPr>
              <a:t>WELCOME</a:t>
            </a:r>
            <a:br>
              <a:rPr lang="en-US" dirty="0">
                <a:solidFill>
                  <a:srgbClr val="FFFF00"/>
                </a:solidFill>
              </a:rPr>
            </a:br>
            <a:r>
              <a:rPr lang="en-US" dirty="0">
                <a:solidFill>
                  <a:srgbClr val="FFFF00"/>
                </a:solidFill>
              </a:rPr>
              <a:t>PARENTS &amp; STUDENTS</a:t>
            </a:r>
            <a:endParaRPr lang="en-US" dirty="0"/>
          </a:p>
        </p:txBody>
      </p:sp>
      <p:sp>
        <p:nvSpPr>
          <p:cNvPr id="350211" name="Rectangle 3"/>
          <p:cNvSpPr>
            <a:spLocks noGrp="1" noChangeArrowheads="1"/>
          </p:cNvSpPr>
          <p:nvPr>
            <p:ph type="subTitle" idx="1"/>
          </p:nvPr>
        </p:nvSpPr>
        <p:spPr>
          <a:xfrm>
            <a:off x="4932040" y="6165304"/>
            <a:ext cx="3920952" cy="576064"/>
          </a:xfrm>
        </p:spPr>
        <p:txBody>
          <a:bodyPr/>
          <a:lstStyle/>
          <a:p>
            <a:r>
              <a:rPr lang="en-US" sz="2000" dirty="0"/>
              <a:t>2019-2020 Parent Orientation</a:t>
            </a:r>
          </a:p>
        </p:txBody>
      </p:sp>
      <p:pic>
        <p:nvPicPr>
          <p:cNvPr id="4" name="Picture 3" descr="A picture containing object&#10;&#10;Description automatically generated">
            <a:extLst>
              <a:ext uri="{FF2B5EF4-FFF2-40B4-BE49-F238E27FC236}">
                <a16:creationId xmlns:a16="http://schemas.microsoft.com/office/drawing/2014/main" id="{4A18D046-F7F0-4EB0-A295-14169468948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83023" y="116632"/>
            <a:ext cx="3493770" cy="16122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5D70-0BD9-4727-8569-EED635919DEE}"/>
              </a:ext>
            </a:extLst>
          </p:cNvPr>
          <p:cNvSpPr>
            <a:spLocks noGrp="1"/>
          </p:cNvSpPr>
          <p:nvPr>
            <p:ph type="title"/>
          </p:nvPr>
        </p:nvSpPr>
        <p:spPr/>
        <p:txBody>
          <a:bodyPr/>
          <a:lstStyle/>
          <a:p>
            <a:pPr algn="ctr"/>
            <a:r>
              <a:rPr lang="en-US" dirty="0">
                <a:solidFill>
                  <a:srgbClr val="FFFF00"/>
                </a:solidFill>
              </a:rPr>
              <a:t>Program Model</a:t>
            </a:r>
          </a:p>
        </p:txBody>
      </p:sp>
      <p:graphicFrame>
        <p:nvGraphicFramePr>
          <p:cNvPr id="4" name="Content Placeholder 3">
            <a:extLst>
              <a:ext uri="{FF2B5EF4-FFF2-40B4-BE49-F238E27FC236}">
                <a16:creationId xmlns:a16="http://schemas.microsoft.com/office/drawing/2014/main" id="{ECABA46F-1679-415D-A6F4-CBA66B3BA741}"/>
              </a:ext>
            </a:extLst>
          </p:cNvPr>
          <p:cNvGraphicFramePr>
            <a:graphicFrameLocks noGrp="1"/>
          </p:cNvGraphicFramePr>
          <p:nvPr>
            <p:ph idx="1"/>
            <p:extLst>
              <p:ext uri="{D42A27DB-BD31-4B8C-83A1-F6EECF244321}">
                <p14:modId xmlns:p14="http://schemas.microsoft.com/office/powerpoint/2010/main" val="1964837739"/>
              </p:ext>
            </p:extLst>
          </p:nvPr>
        </p:nvGraphicFramePr>
        <p:xfrm>
          <a:off x="1187624" y="1394373"/>
          <a:ext cx="7488237"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216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WordArt 3"/>
          <p:cNvSpPr>
            <a:spLocks noChangeArrowheads="1" noChangeShapeType="1" noTextEdit="1"/>
          </p:cNvSpPr>
          <p:nvPr/>
        </p:nvSpPr>
        <p:spPr bwMode="gray">
          <a:xfrm>
            <a:off x="3429738" y="1124744"/>
            <a:ext cx="5256957" cy="935310"/>
          </a:xfrm>
          <a:prstGeom prst="rect">
            <a:avLst/>
          </a:prstGeom>
        </p:spPr>
        <p:txBody>
          <a:bodyPr wrap="none" fromWordArt="1">
            <a:prstTxWarp prst="textDeflate">
              <a:avLst>
                <a:gd name="adj" fmla="val 0"/>
              </a:avLst>
            </a:prstTxWarp>
          </a:bodyPr>
          <a:lstStyle/>
          <a:p>
            <a:r>
              <a:rPr lang="en-US" sz="3600" b="1" kern="10" dirty="0">
                <a:ln w="38100">
                  <a:solidFill>
                    <a:srgbClr val="FFFFFF"/>
                  </a:solidFill>
                  <a:round/>
                  <a:headEnd/>
                  <a:tailEnd/>
                </a:ln>
                <a:solidFill>
                  <a:srgbClr val="FFFF00"/>
                </a:solidFill>
                <a:effectLst>
                  <a:outerShdw dist="107763" dir="2700000" algn="ctr" rotWithShape="0">
                    <a:srgbClr val="868686">
                      <a:alpha val="50000"/>
                    </a:srgbClr>
                  </a:outerShdw>
                </a:effectLst>
                <a:latin typeface="Arial"/>
                <a:cs typeface="Arial"/>
              </a:rPr>
              <a:t>School Policies</a:t>
            </a:r>
            <a:endParaRPr lang="ru-RU" sz="3600" b="1" kern="10" dirty="0">
              <a:ln w="38100">
                <a:solidFill>
                  <a:srgbClr val="FFFFFF"/>
                </a:solidFill>
                <a:round/>
                <a:headEnd/>
                <a:tailEnd/>
              </a:ln>
              <a:solidFill>
                <a:srgbClr val="FFFF00"/>
              </a:solidFill>
              <a:effectLst>
                <a:outerShdw dist="107763" dir="2700000" algn="ctr" rotWithShape="0">
                  <a:srgbClr val="868686">
                    <a:alpha val="50000"/>
                  </a:srgbClr>
                </a:outerShdw>
              </a:effectLst>
              <a:latin typeface="Arial"/>
              <a:cs typeface="Arial"/>
            </a:endParaRPr>
          </a:p>
        </p:txBody>
      </p:sp>
      <p:pic>
        <p:nvPicPr>
          <p:cNvPr id="4" name="Picture 3" descr="A picture containing object&#10;&#10;Description automatically generated">
            <a:extLst>
              <a:ext uri="{FF2B5EF4-FFF2-40B4-BE49-F238E27FC236}">
                <a16:creationId xmlns:a16="http://schemas.microsoft.com/office/drawing/2014/main" id="{49DE75AE-F1CE-4594-8001-DEC3E725F89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14121" y="5434435"/>
            <a:ext cx="2862708" cy="1296144"/>
          </a:xfrm>
          <a:prstGeom prst="rect">
            <a:avLst/>
          </a:prstGeom>
        </p:spPr>
      </p:pic>
    </p:spTree>
    <p:extLst>
      <p:ext uri="{BB962C8B-B14F-4D97-AF65-F5344CB8AC3E}">
        <p14:creationId xmlns:p14="http://schemas.microsoft.com/office/powerpoint/2010/main" val="196671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9667"/>
                                        </p:tgtEl>
                                        <p:attrNameLst>
                                          <p:attrName>style.visibility</p:attrName>
                                        </p:attrNameLst>
                                      </p:cBhvr>
                                      <p:to>
                                        <p:strVal val="visible"/>
                                      </p:to>
                                    </p:set>
                                    <p:anim calcmode="lin" valueType="num">
                                      <p:cBhvr>
                                        <p:cTn id="7" dur="500" fill="hold"/>
                                        <p:tgtEl>
                                          <p:spTgt spid="369667"/>
                                        </p:tgtEl>
                                        <p:attrNameLst>
                                          <p:attrName>ppt_w</p:attrName>
                                        </p:attrNameLst>
                                      </p:cBhvr>
                                      <p:tavLst>
                                        <p:tav tm="0">
                                          <p:val>
                                            <p:fltVal val="0"/>
                                          </p:val>
                                        </p:tav>
                                        <p:tav tm="100000">
                                          <p:val>
                                            <p:strVal val="#ppt_w"/>
                                          </p:val>
                                        </p:tav>
                                      </p:tavLst>
                                    </p:anim>
                                    <p:anim calcmode="lin" valueType="num">
                                      <p:cBhvr>
                                        <p:cTn id="8" dur="500" fill="hold"/>
                                        <p:tgtEl>
                                          <p:spTgt spid="369667"/>
                                        </p:tgtEl>
                                        <p:attrNameLst>
                                          <p:attrName>ppt_h</p:attrName>
                                        </p:attrNameLst>
                                      </p:cBhvr>
                                      <p:tavLst>
                                        <p:tav tm="0">
                                          <p:val>
                                            <p:fltVal val="0"/>
                                          </p:val>
                                        </p:tav>
                                        <p:tav tm="100000">
                                          <p:val>
                                            <p:strVal val="#ppt_h"/>
                                          </p:val>
                                        </p:tav>
                                      </p:tavLst>
                                    </p:anim>
                                    <p:animEffect transition="in" filter="fade">
                                      <p:cBhvr>
                                        <p:cTn id="9" dur="500"/>
                                        <p:tgtEl>
                                          <p:spTgt spid="36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2EE73-6027-497D-9795-5F946123AB2F}"/>
              </a:ext>
            </a:extLst>
          </p:cNvPr>
          <p:cNvSpPr>
            <a:spLocks noGrp="1"/>
          </p:cNvSpPr>
          <p:nvPr>
            <p:ph/>
          </p:nvPr>
        </p:nvSpPr>
        <p:spPr>
          <a:xfrm>
            <a:off x="1115616" y="5459295"/>
            <a:ext cx="7847012" cy="647799"/>
          </a:xfrm>
        </p:spPr>
        <p:txBody>
          <a:bodyPr/>
          <a:lstStyle/>
          <a:p>
            <a:pPr marL="0" indent="0" algn="ctr">
              <a:buNone/>
            </a:pPr>
            <a:r>
              <a:rPr lang="en-US" sz="3600" dirty="0">
                <a:solidFill>
                  <a:srgbClr val="FFFF00"/>
                </a:solidFill>
              </a:rPr>
              <a:t>Parent &amp; Student Handbook</a:t>
            </a:r>
          </a:p>
        </p:txBody>
      </p:sp>
      <p:sp>
        <p:nvSpPr>
          <p:cNvPr id="4" name="TextBox 3">
            <a:extLst>
              <a:ext uri="{FF2B5EF4-FFF2-40B4-BE49-F238E27FC236}">
                <a16:creationId xmlns:a16="http://schemas.microsoft.com/office/drawing/2014/main" id="{2733EA88-2888-49BE-94C7-67881DCE2035}"/>
              </a:ext>
            </a:extLst>
          </p:cNvPr>
          <p:cNvSpPr txBox="1"/>
          <p:nvPr/>
        </p:nvSpPr>
        <p:spPr>
          <a:xfrm>
            <a:off x="2034946" y="6052646"/>
            <a:ext cx="5832648" cy="369332"/>
          </a:xfrm>
          <a:prstGeom prst="rect">
            <a:avLst/>
          </a:prstGeom>
          <a:noFill/>
        </p:spPr>
        <p:txBody>
          <a:bodyPr wrap="square" rtlCol="0">
            <a:spAutoFit/>
          </a:bodyPr>
          <a:lstStyle/>
          <a:p>
            <a:r>
              <a:rPr lang="en-US" dirty="0">
                <a:solidFill>
                  <a:srgbClr val="FFFF00"/>
                </a:solidFill>
              </a:rPr>
              <a:t>Handbooks emailed with Welcome Back Email</a:t>
            </a:r>
          </a:p>
        </p:txBody>
      </p:sp>
      <p:pic>
        <p:nvPicPr>
          <p:cNvPr id="1030" name="Picture 6" descr="Image result for mission policy astronaut guide">
            <a:extLst>
              <a:ext uri="{FF2B5EF4-FFF2-40B4-BE49-F238E27FC236}">
                <a16:creationId xmlns:a16="http://schemas.microsoft.com/office/drawing/2014/main" id="{D7A46CDD-D7FE-48E6-A939-63FC4DD6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946" y="620688"/>
            <a:ext cx="5705406" cy="478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6355" name="Group 3"/>
          <p:cNvGrpSpPr>
            <a:grpSpLocks/>
          </p:cNvGrpSpPr>
          <p:nvPr/>
        </p:nvGrpSpPr>
        <p:grpSpPr bwMode="auto">
          <a:xfrm>
            <a:off x="2282825" y="2709863"/>
            <a:ext cx="4741863" cy="3303587"/>
            <a:chOff x="1438" y="1888"/>
            <a:chExt cx="2987" cy="2081"/>
          </a:xfrm>
        </p:grpSpPr>
        <p:sp>
          <p:nvSpPr>
            <p:cNvPr id="356356" name="AutoShape 4"/>
            <p:cNvSpPr>
              <a:spLocks noChangeArrowheads="1"/>
            </p:cNvSpPr>
            <p:nvPr/>
          </p:nvSpPr>
          <p:spPr bwMode="auto">
            <a:xfrm rot="10582451">
              <a:off x="1438" y="3106"/>
              <a:ext cx="363" cy="318"/>
            </a:xfrm>
            <a:prstGeom prst="chevron">
              <a:avLst>
                <a:gd name="adj" fmla="val 28538"/>
              </a:avLst>
            </a:prstGeom>
            <a:gradFill rotWithShape="1">
              <a:gsLst>
                <a:gs pos="0">
                  <a:schemeClr val="folHlink"/>
                </a:gs>
                <a:gs pos="100000">
                  <a:schemeClr val="folHlink">
                    <a:gamma/>
                    <a:shade val="69020"/>
                    <a:invGamma/>
                  </a:schemeClr>
                </a:gs>
              </a:gsLst>
              <a:lin ang="2700000" scaled="1"/>
            </a:gradFill>
            <a:ln w="9525">
              <a:noFill/>
              <a:miter lim="800000"/>
              <a:headEnd/>
              <a:tailEnd/>
            </a:ln>
            <a:effectLst/>
          </p:spPr>
          <p:txBody>
            <a:bodyPr wrap="none" anchor="ctr"/>
            <a:lstStyle/>
            <a:p>
              <a:endParaRPr lang="ru-RU"/>
            </a:p>
          </p:txBody>
        </p:sp>
        <p:sp>
          <p:nvSpPr>
            <p:cNvPr id="356357" name="AutoShape 5"/>
            <p:cNvSpPr>
              <a:spLocks noChangeArrowheads="1"/>
            </p:cNvSpPr>
            <p:nvPr/>
          </p:nvSpPr>
          <p:spPr bwMode="auto">
            <a:xfrm rot="16200000">
              <a:off x="2950" y="1911"/>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grpSp>
          <p:nvGrpSpPr>
            <p:cNvPr id="356358" name="Group 6"/>
            <p:cNvGrpSpPr>
              <a:grpSpLocks/>
            </p:cNvGrpSpPr>
            <p:nvPr/>
          </p:nvGrpSpPr>
          <p:grpSpPr bwMode="auto">
            <a:xfrm>
              <a:off x="1860" y="2244"/>
              <a:ext cx="2565" cy="1725"/>
              <a:chOff x="1860" y="2244"/>
              <a:chExt cx="2565" cy="1725"/>
            </a:xfrm>
          </p:grpSpPr>
          <p:sp>
            <p:nvSpPr>
              <p:cNvPr id="356359" name="AutoShape 7"/>
              <p:cNvSpPr>
                <a:spLocks noChangeArrowheads="1"/>
              </p:cNvSpPr>
              <p:nvPr/>
            </p:nvSpPr>
            <p:spPr bwMode="auto">
              <a:xfrm rot="56991899">
                <a:off x="1837" y="2267"/>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56360" name="AutoShape 8"/>
              <p:cNvSpPr>
                <a:spLocks noChangeArrowheads="1"/>
              </p:cNvSpPr>
              <p:nvPr/>
            </p:nvSpPr>
            <p:spPr bwMode="auto">
              <a:xfrm rot="18989892">
                <a:off x="4062" y="2296"/>
                <a:ext cx="363" cy="318"/>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56361" name="Oval 9"/>
              <p:cNvSpPr>
                <a:spLocks noChangeArrowheads="1"/>
              </p:cNvSpPr>
              <p:nvPr/>
            </p:nvSpPr>
            <p:spPr bwMode="auto">
              <a:xfrm>
                <a:off x="1879" y="2302"/>
                <a:ext cx="2404" cy="1667"/>
              </a:xfrm>
              <a:prstGeom prst="ellipse">
                <a:avLst/>
              </a:prstGeom>
              <a:solidFill>
                <a:schemeClr val="folHlink"/>
              </a:solidFill>
              <a:ln w="9525">
                <a:noFill/>
                <a:round/>
                <a:headEnd/>
                <a:tailEnd/>
              </a:ln>
              <a:effectLst/>
            </p:spPr>
            <p:txBody>
              <a:bodyPr wrap="none" anchor="ctr"/>
              <a:lstStyle/>
              <a:p>
                <a:endParaRPr lang="ru-RU"/>
              </a:p>
            </p:txBody>
          </p:sp>
          <p:sp>
            <p:nvSpPr>
              <p:cNvPr id="356362" name="Oval 10"/>
              <p:cNvSpPr>
                <a:spLocks noChangeArrowheads="1"/>
              </p:cNvSpPr>
              <p:nvPr/>
            </p:nvSpPr>
            <p:spPr bwMode="auto">
              <a:xfrm>
                <a:off x="1914" y="2304"/>
                <a:ext cx="2343" cy="1624"/>
              </a:xfrm>
              <a:prstGeom prst="ellipse">
                <a:avLst/>
              </a:prstGeom>
              <a:gradFill rotWithShape="1">
                <a:gsLst>
                  <a:gs pos="0">
                    <a:schemeClr val="folHlink"/>
                  </a:gs>
                  <a:gs pos="100000">
                    <a:schemeClr val="folHlink">
                      <a:gamma/>
                      <a:shade val="55686"/>
                      <a:invGamma/>
                    </a:schemeClr>
                  </a:gs>
                </a:gsLst>
                <a:lin ang="5400000" scaled="1"/>
              </a:gradFill>
              <a:ln w="9525">
                <a:noFill/>
                <a:round/>
                <a:headEnd/>
                <a:tailEnd/>
              </a:ln>
              <a:effectLst/>
            </p:spPr>
            <p:txBody>
              <a:bodyPr wrap="none" anchor="ctr"/>
              <a:lstStyle/>
              <a:p>
                <a:endParaRPr lang="en-US" sz="4000" baseline="-25000"/>
              </a:p>
            </p:txBody>
          </p:sp>
          <p:sp>
            <p:nvSpPr>
              <p:cNvPr id="356363" name="Oval 11"/>
              <p:cNvSpPr>
                <a:spLocks noChangeArrowheads="1"/>
              </p:cNvSpPr>
              <p:nvPr/>
            </p:nvSpPr>
            <p:spPr bwMode="auto">
              <a:xfrm flipH="1">
                <a:off x="2080" y="2501"/>
                <a:ext cx="2065" cy="1191"/>
              </a:xfrm>
              <a:prstGeom prst="ellipse">
                <a:avLst/>
              </a:prstGeom>
              <a:gradFill rotWithShape="1">
                <a:gsLst>
                  <a:gs pos="0">
                    <a:schemeClr val="bg1"/>
                  </a:gs>
                  <a:gs pos="100000">
                    <a:schemeClr val="bg1">
                      <a:gamma/>
                      <a:shade val="57647"/>
                      <a:invGamma/>
                    </a:schemeClr>
                  </a:gs>
                </a:gsLst>
                <a:lin ang="5400000" scaled="1"/>
              </a:gradFill>
              <a:ln w="9525">
                <a:noFill/>
                <a:round/>
                <a:headEnd/>
                <a:tailEnd/>
              </a:ln>
              <a:effectLst/>
            </p:spPr>
            <p:txBody>
              <a:bodyPr wrap="none" anchor="ctr"/>
              <a:lstStyle/>
              <a:p>
                <a:endParaRPr lang="en-US" b="1">
                  <a:solidFill>
                    <a:schemeClr val="bg1"/>
                  </a:solidFill>
                </a:endParaRPr>
              </a:p>
            </p:txBody>
          </p:sp>
          <p:sp>
            <p:nvSpPr>
              <p:cNvPr id="356364" name="Rectangle 12"/>
              <p:cNvSpPr>
                <a:spLocks noChangeArrowheads="1"/>
              </p:cNvSpPr>
              <p:nvPr/>
            </p:nvSpPr>
            <p:spPr bwMode="auto">
              <a:xfrm>
                <a:off x="2267" y="2694"/>
                <a:ext cx="1690" cy="679"/>
              </a:xfrm>
              <a:prstGeom prst="rect">
                <a:avLst/>
              </a:prstGeom>
              <a:noFill/>
              <a:ln w="9525">
                <a:noFill/>
                <a:miter lim="800000"/>
                <a:headEnd/>
                <a:tailEnd/>
              </a:ln>
              <a:effectLst/>
            </p:spPr>
            <p:txBody>
              <a:bodyPr wrap="square">
                <a:spAutoFit/>
              </a:bodyPr>
              <a:lstStyle/>
              <a:p>
                <a:r>
                  <a:rPr lang="en-US" sz="3200" b="1" baseline="-25000" dirty="0">
                    <a:solidFill>
                      <a:srgbClr val="080808"/>
                    </a:solidFill>
                    <a:ea typeface="굴림" charset="-127"/>
                  </a:rPr>
                  <a:t>ONE VOICE</a:t>
                </a:r>
              </a:p>
              <a:p>
                <a:r>
                  <a:rPr lang="en-US" sz="3200" b="1" baseline="-25000" dirty="0">
                    <a:solidFill>
                      <a:srgbClr val="080808"/>
                    </a:solidFill>
                    <a:ea typeface="굴림" charset="-127"/>
                  </a:rPr>
                  <a:t>HIPPA</a:t>
                </a:r>
              </a:p>
              <a:p>
                <a:r>
                  <a:rPr lang="en-US" sz="3200" b="1" baseline="-25000" dirty="0">
                    <a:solidFill>
                      <a:srgbClr val="080808"/>
                    </a:solidFill>
                    <a:ea typeface="굴림" charset="-127"/>
                  </a:rPr>
                  <a:t>Phone/Email/Text</a:t>
                </a:r>
                <a:endParaRPr lang="uk-UA" sz="3200" b="1" baseline="-25000" dirty="0">
                  <a:solidFill>
                    <a:srgbClr val="080808"/>
                  </a:solidFill>
                </a:endParaRPr>
              </a:p>
            </p:txBody>
          </p:sp>
        </p:grpSp>
      </p:grpSp>
      <p:grpSp>
        <p:nvGrpSpPr>
          <p:cNvPr id="356365" name="Group 13"/>
          <p:cNvGrpSpPr>
            <a:grpSpLocks/>
          </p:cNvGrpSpPr>
          <p:nvPr/>
        </p:nvGrpSpPr>
        <p:grpSpPr bwMode="auto">
          <a:xfrm>
            <a:off x="611188" y="4365625"/>
            <a:ext cx="1439862" cy="1439863"/>
            <a:chOff x="340" y="2131"/>
            <a:chExt cx="907" cy="907"/>
          </a:xfrm>
        </p:grpSpPr>
        <p:sp>
          <p:nvSpPr>
            <p:cNvPr id="356366" name="AutoShape 14"/>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r>
                <a:rPr lang="en-US" altLang="ko-KR" b="1" dirty="0">
                  <a:solidFill>
                    <a:schemeClr val="bg1"/>
                  </a:solidFill>
                  <a:ea typeface="굴림" charset="-127"/>
                </a:rPr>
                <a:t>Parents</a:t>
              </a:r>
              <a:endParaRPr lang="en-US" dirty="0"/>
            </a:p>
          </p:txBody>
        </p:sp>
        <p:sp>
          <p:nvSpPr>
            <p:cNvPr id="356367" name="AutoShape 15"/>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56368" name="Group 16"/>
          <p:cNvGrpSpPr>
            <a:grpSpLocks/>
          </p:cNvGrpSpPr>
          <p:nvPr/>
        </p:nvGrpSpPr>
        <p:grpSpPr bwMode="auto">
          <a:xfrm>
            <a:off x="6948488" y="1917700"/>
            <a:ext cx="1439862" cy="1439863"/>
            <a:chOff x="340" y="2131"/>
            <a:chExt cx="907" cy="907"/>
          </a:xfrm>
        </p:grpSpPr>
        <p:sp>
          <p:nvSpPr>
            <p:cNvPr id="356369" name="AutoShape 17"/>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r>
                <a:rPr lang="en-US" altLang="ko-KR" b="1" dirty="0">
                  <a:solidFill>
                    <a:schemeClr val="bg1"/>
                  </a:solidFill>
                  <a:ea typeface="굴림" charset="-127"/>
                </a:rPr>
                <a:t>Leadership</a:t>
              </a:r>
              <a:endParaRPr lang="en-US" dirty="0"/>
            </a:p>
          </p:txBody>
        </p:sp>
        <p:sp>
          <p:nvSpPr>
            <p:cNvPr id="356370" name="AutoShape 18"/>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56371" name="Group 19"/>
          <p:cNvGrpSpPr>
            <a:grpSpLocks/>
          </p:cNvGrpSpPr>
          <p:nvPr/>
        </p:nvGrpSpPr>
        <p:grpSpPr bwMode="auto">
          <a:xfrm>
            <a:off x="1547813" y="1917700"/>
            <a:ext cx="1439862" cy="1439863"/>
            <a:chOff x="340" y="2131"/>
            <a:chExt cx="907" cy="907"/>
          </a:xfrm>
        </p:grpSpPr>
        <p:sp>
          <p:nvSpPr>
            <p:cNvPr id="356372" name="AutoShape 20"/>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r>
                <a:rPr lang="en-US" altLang="ko-KR" b="1" dirty="0">
                  <a:solidFill>
                    <a:schemeClr val="bg1"/>
                  </a:solidFill>
                  <a:ea typeface="굴림" charset="-127"/>
                </a:rPr>
                <a:t>Classroom</a:t>
              </a:r>
            </a:p>
            <a:p>
              <a:r>
                <a:rPr lang="en-US" b="1" dirty="0">
                  <a:solidFill>
                    <a:schemeClr val="bg1"/>
                  </a:solidFill>
                  <a:ea typeface="굴림" charset="-127"/>
                </a:rPr>
                <a:t>Teachers</a:t>
              </a:r>
            </a:p>
            <a:p>
              <a:r>
                <a:rPr lang="en-US" b="1" dirty="0">
                  <a:solidFill>
                    <a:schemeClr val="bg1"/>
                  </a:solidFill>
                  <a:ea typeface="굴림" charset="-127"/>
                </a:rPr>
                <a:t>Paras</a:t>
              </a:r>
              <a:endParaRPr lang="en-US" dirty="0"/>
            </a:p>
          </p:txBody>
        </p:sp>
        <p:sp>
          <p:nvSpPr>
            <p:cNvPr id="356373" name="AutoShape 21"/>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56374" name="Group 22"/>
          <p:cNvGrpSpPr>
            <a:grpSpLocks/>
          </p:cNvGrpSpPr>
          <p:nvPr/>
        </p:nvGrpSpPr>
        <p:grpSpPr bwMode="auto">
          <a:xfrm>
            <a:off x="4356100" y="1196975"/>
            <a:ext cx="1439863" cy="1439863"/>
            <a:chOff x="340" y="2131"/>
            <a:chExt cx="907" cy="907"/>
          </a:xfrm>
        </p:grpSpPr>
        <p:sp>
          <p:nvSpPr>
            <p:cNvPr id="356375" name="AutoShape 23"/>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r>
                <a:rPr lang="en-US" altLang="ko-KR" b="1" dirty="0">
                  <a:solidFill>
                    <a:schemeClr val="bg1"/>
                  </a:solidFill>
                  <a:ea typeface="굴림" charset="-127"/>
                </a:rPr>
                <a:t>Clinical </a:t>
              </a:r>
            </a:p>
            <a:p>
              <a:r>
                <a:rPr lang="en-US" b="1" dirty="0">
                  <a:solidFill>
                    <a:schemeClr val="bg1"/>
                  </a:solidFill>
                  <a:ea typeface="굴림" charset="-127"/>
                </a:rPr>
                <a:t>Therapists</a:t>
              </a:r>
              <a:endParaRPr lang="en-US" dirty="0"/>
            </a:p>
          </p:txBody>
        </p:sp>
        <p:sp>
          <p:nvSpPr>
            <p:cNvPr id="356376" name="AutoShape 24"/>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sp>
        <p:nvSpPr>
          <p:cNvPr id="4" name="Rectangle 3">
            <a:extLst>
              <a:ext uri="{FF2B5EF4-FFF2-40B4-BE49-F238E27FC236}">
                <a16:creationId xmlns:a16="http://schemas.microsoft.com/office/drawing/2014/main" id="{09DC950F-9325-45C5-879C-CBA737B219D1}"/>
              </a:ext>
            </a:extLst>
          </p:cNvPr>
          <p:cNvSpPr/>
          <p:nvPr/>
        </p:nvSpPr>
        <p:spPr>
          <a:xfrm>
            <a:off x="2283111" y="371699"/>
            <a:ext cx="5353197" cy="461665"/>
          </a:xfrm>
          <a:prstGeom prst="rect">
            <a:avLst/>
          </a:prstGeom>
        </p:spPr>
        <p:txBody>
          <a:bodyPr wrap="none">
            <a:spAutoFit/>
          </a:bodyPr>
          <a:lstStyle/>
          <a:p>
            <a:r>
              <a:rPr lang="en-US" sz="2400" b="1" dirty="0">
                <a:solidFill>
                  <a:srgbClr val="FFFF00"/>
                </a:solidFill>
              </a:rPr>
              <a:t>PROFESSIONAL COMMUNICATION</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922D8-CEF0-4222-8385-C3C78FD82FAC}"/>
              </a:ext>
            </a:extLst>
          </p:cNvPr>
          <p:cNvSpPr>
            <a:spLocks noGrp="1"/>
          </p:cNvSpPr>
          <p:nvPr>
            <p:ph/>
          </p:nvPr>
        </p:nvSpPr>
        <p:spPr>
          <a:xfrm>
            <a:off x="899592" y="260648"/>
            <a:ext cx="7847012" cy="792088"/>
          </a:xfrm>
        </p:spPr>
        <p:txBody>
          <a:bodyPr/>
          <a:lstStyle/>
          <a:p>
            <a:pPr marL="0" indent="0" algn="ctr">
              <a:buNone/>
            </a:pPr>
            <a:r>
              <a:rPr lang="en-US" sz="3600" b="1" dirty="0">
                <a:solidFill>
                  <a:srgbClr val="FFFF00"/>
                </a:solidFill>
              </a:rPr>
              <a:t>New Parent Info</a:t>
            </a:r>
          </a:p>
        </p:txBody>
      </p:sp>
      <p:sp>
        <p:nvSpPr>
          <p:cNvPr id="3" name="Rectangle 2">
            <a:extLst>
              <a:ext uri="{FF2B5EF4-FFF2-40B4-BE49-F238E27FC236}">
                <a16:creationId xmlns:a16="http://schemas.microsoft.com/office/drawing/2014/main" id="{72B1663D-A4E3-40A2-A684-0DBF86ECD793}"/>
              </a:ext>
            </a:extLst>
          </p:cNvPr>
          <p:cNvSpPr/>
          <p:nvPr/>
        </p:nvSpPr>
        <p:spPr>
          <a:xfrm>
            <a:off x="182461" y="2276872"/>
            <a:ext cx="8961539" cy="3323987"/>
          </a:xfrm>
          <a:prstGeom prst="rect">
            <a:avLst/>
          </a:prstGeom>
        </p:spPr>
        <p:txBody>
          <a:bodyPr wrap="square">
            <a:spAutoFit/>
          </a:bodyPr>
          <a:lstStyle/>
          <a:p>
            <a:pPr algn="l">
              <a:buFont typeface="Arial" panose="020B0604020202020204" pitchFamily="34" charset="0"/>
              <a:buNone/>
              <a:defRPr/>
            </a:pPr>
            <a:r>
              <a:rPr lang="en-US" sz="1400" b="1" dirty="0">
                <a:solidFill>
                  <a:schemeClr val="bg1"/>
                </a:solidFill>
              </a:rPr>
              <a:t>Arrival and Dismissal</a:t>
            </a:r>
            <a:endParaRPr lang="en-US" sz="1400" dirty="0">
              <a:solidFill>
                <a:schemeClr val="bg1"/>
              </a:solidFill>
            </a:endParaRPr>
          </a:p>
          <a:p>
            <a:pPr marL="285750" indent="-285750" algn="l">
              <a:buFont typeface="Wingdings" panose="05000000000000000000" pitchFamily="2" charset="2"/>
              <a:buChar char="§"/>
              <a:defRPr/>
            </a:pPr>
            <a:r>
              <a:rPr lang="en-US" sz="1400" dirty="0">
                <a:solidFill>
                  <a:schemeClr val="bg1"/>
                </a:solidFill>
              </a:rPr>
              <a:t>Student School Hours 9:00am-3:00pm        Extended Care 7:30am-5:30pm	</a:t>
            </a:r>
          </a:p>
          <a:p>
            <a:pPr marL="285750" indent="-285750" algn="l">
              <a:buFont typeface="Wingdings" panose="05000000000000000000" pitchFamily="2" charset="2"/>
              <a:buChar char="§"/>
              <a:defRPr/>
            </a:pPr>
            <a:r>
              <a:rPr lang="en-US" sz="1400" b="1" dirty="0">
                <a:solidFill>
                  <a:schemeClr val="bg1"/>
                </a:solidFill>
              </a:rPr>
              <a:t>Student Drop-Off Starts at 8:55am &amp; ends at 9:05am.</a:t>
            </a:r>
          </a:p>
          <a:p>
            <a:pPr marL="285750" indent="-285750" algn="l">
              <a:buFont typeface="Wingdings" panose="05000000000000000000" pitchFamily="2" charset="2"/>
              <a:buChar char="§"/>
              <a:defRPr/>
            </a:pPr>
            <a:r>
              <a:rPr lang="en-US" sz="1400" b="1" dirty="0">
                <a:solidFill>
                  <a:schemeClr val="bg1"/>
                </a:solidFill>
              </a:rPr>
              <a:t>ALL STUDENTS </a:t>
            </a:r>
            <a:r>
              <a:rPr lang="en-US" sz="1400" dirty="0">
                <a:solidFill>
                  <a:schemeClr val="bg1"/>
                </a:solidFill>
              </a:rPr>
              <a:t>should be dropped off in the car pool line.  We want to set our routines correctly on the first day back to school.  If you have any reason that you cannot drop your students off, please contact Mrs. Trina.</a:t>
            </a:r>
          </a:p>
          <a:p>
            <a:pPr marL="285750" indent="-285750" algn="l">
              <a:buFont typeface="Wingdings" panose="05000000000000000000" pitchFamily="2" charset="2"/>
              <a:buChar char="§"/>
              <a:defRPr/>
            </a:pPr>
            <a:r>
              <a:rPr lang="en-US" sz="1400" b="1" dirty="0">
                <a:solidFill>
                  <a:schemeClr val="bg1"/>
                </a:solidFill>
              </a:rPr>
              <a:t>Students who arrive after 9:05am will have to be escorted to the lobby &amp; signed in as late</a:t>
            </a:r>
            <a:r>
              <a:rPr lang="en-US" sz="1400" dirty="0">
                <a:solidFill>
                  <a:schemeClr val="bg1"/>
                </a:solidFill>
              </a:rPr>
              <a:t>.   </a:t>
            </a:r>
          </a:p>
          <a:p>
            <a:pPr marL="285750" indent="-285750" algn="l">
              <a:buFont typeface="Wingdings" panose="05000000000000000000" pitchFamily="2" charset="2"/>
              <a:buChar char="§"/>
              <a:defRPr/>
            </a:pPr>
            <a:r>
              <a:rPr lang="en-US" sz="1400" b="1" i="1" dirty="0">
                <a:solidFill>
                  <a:schemeClr val="bg1"/>
                </a:solidFill>
              </a:rPr>
              <a:t>NOTE: PARENTS are not allowed to walk late students to classroom/clinic</a:t>
            </a:r>
            <a:r>
              <a:rPr lang="en-US" sz="1400" b="1" dirty="0">
                <a:solidFill>
                  <a:schemeClr val="bg1"/>
                </a:solidFill>
              </a:rPr>
              <a:t>.  </a:t>
            </a:r>
            <a:r>
              <a:rPr lang="en-US" sz="1400" dirty="0">
                <a:solidFill>
                  <a:schemeClr val="bg1"/>
                </a:solidFill>
              </a:rPr>
              <a:t>You need to wait until your teacher greets you in the lobby.  We want to minimize disruption to clinic &amp; classroom routines with late arrivals.</a:t>
            </a:r>
          </a:p>
          <a:p>
            <a:pPr algn="l">
              <a:defRPr/>
            </a:pPr>
            <a:endParaRPr lang="en-US" sz="1400" dirty="0">
              <a:solidFill>
                <a:schemeClr val="bg1"/>
              </a:solidFill>
            </a:endParaRPr>
          </a:p>
          <a:p>
            <a:pPr algn="l">
              <a:buFont typeface="Arial" panose="020B0604020202020204" pitchFamily="34" charset="0"/>
              <a:buNone/>
              <a:defRPr/>
            </a:pPr>
            <a:r>
              <a:rPr lang="en-US" sz="1400" b="1" dirty="0">
                <a:solidFill>
                  <a:schemeClr val="bg1"/>
                </a:solidFill>
              </a:rPr>
              <a:t>JSA Extended Care Services </a:t>
            </a:r>
            <a:r>
              <a:rPr lang="en-US" sz="1400" dirty="0">
                <a:solidFill>
                  <a:schemeClr val="bg1"/>
                </a:solidFill>
              </a:rPr>
              <a:t>(application required and we encourage you to contact Mrs. Trina)</a:t>
            </a:r>
          </a:p>
          <a:p>
            <a:pPr marL="285750" indent="-285750" algn="l">
              <a:buFont typeface="Wingdings" panose="05000000000000000000" pitchFamily="2" charset="2"/>
              <a:buChar char="§"/>
              <a:defRPr/>
            </a:pPr>
            <a:r>
              <a:rPr lang="en-US" sz="1400" dirty="0">
                <a:solidFill>
                  <a:schemeClr val="bg1"/>
                </a:solidFill>
              </a:rPr>
              <a:t>Student arrival is as early as 7:30am and dismissal is as late as 5:30 pm (pre-arranged Early &amp; After Care).   </a:t>
            </a:r>
          </a:p>
          <a:p>
            <a:pPr marL="285750" indent="-285750" algn="l">
              <a:buFont typeface="Wingdings" panose="05000000000000000000" pitchFamily="2" charset="2"/>
              <a:buChar char="§"/>
              <a:defRPr/>
            </a:pPr>
            <a:r>
              <a:rPr lang="en-US" sz="1400" dirty="0">
                <a:solidFill>
                  <a:schemeClr val="bg1"/>
                </a:solidFill>
              </a:rPr>
              <a:t>Parents please note that all Extended Care services are in addition to tuition.</a:t>
            </a:r>
          </a:p>
          <a:p>
            <a:pPr marL="285750" indent="-285750" algn="l">
              <a:buFont typeface="Wingdings" panose="05000000000000000000" pitchFamily="2" charset="2"/>
              <a:buChar char="§"/>
              <a:defRPr/>
            </a:pPr>
            <a:r>
              <a:rPr lang="en-US" sz="1400" dirty="0">
                <a:solidFill>
                  <a:schemeClr val="bg1"/>
                </a:solidFill>
              </a:rPr>
              <a:t>If you are late for arrival/pick-up please contact JSA Admin (732-4343) &amp; Mrs. Trina (378-6841).</a:t>
            </a:r>
          </a:p>
        </p:txBody>
      </p:sp>
    </p:spTree>
    <p:extLst>
      <p:ext uri="{BB962C8B-B14F-4D97-AF65-F5344CB8AC3E}">
        <p14:creationId xmlns:p14="http://schemas.microsoft.com/office/powerpoint/2010/main" val="418373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E58EEB-53CA-46B2-93DE-A770BA4EF4BE}"/>
              </a:ext>
            </a:extLst>
          </p:cNvPr>
          <p:cNvSpPr>
            <a:spLocks noGrp="1"/>
          </p:cNvSpPr>
          <p:nvPr>
            <p:ph/>
          </p:nvPr>
        </p:nvSpPr>
        <p:spPr>
          <a:xfrm>
            <a:off x="900113" y="188913"/>
            <a:ext cx="7847012" cy="503783"/>
          </a:xfrm>
        </p:spPr>
        <p:txBody>
          <a:bodyPr/>
          <a:lstStyle/>
          <a:p>
            <a:pPr marL="0" indent="0" algn="ctr">
              <a:buNone/>
            </a:pPr>
            <a:r>
              <a:rPr lang="en-US" b="1" dirty="0">
                <a:solidFill>
                  <a:srgbClr val="FFFF00"/>
                </a:solidFill>
              </a:rPr>
              <a:t>New Parent Info</a:t>
            </a:r>
          </a:p>
          <a:p>
            <a:pPr marL="0" indent="0">
              <a:buNone/>
            </a:pPr>
            <a:endParaRPr lang="en-US" dirty="0"/>
          </a:p>
          <a:p>
            <a:pPr marL="0" indent="0">
              <a:buNone/>
            </a:pPr>
            <a:endParaRPr lang="en-US" dirty="0"/>
          </a:p>
        </p:txBody>
      </p:sp>
      <p:sp>
        <p:nvSpPr>
          <p:cNvPr id="3" name="Rectangle 2">
            <a:extLst>
              <a:ext uri="{FF2B5EF4-FFF2-40B4-BE49-F238E27FC236}">
                <a16:creationId xmlns:a16="http://schemas.microsoft.com/office/drawing/2014/main" id="{A74FAA7E-75AB-4A82-8A10-A32ABAF162FC}"/>
              </a:ext>
            </a:extLst>
          </p:cNvPr>
          <p:cNvSpPr/>
          <p:nvPr/>
        </p:nvSpPr>
        <p:spPr>
          <a:xfrm>
            <a:off x="467544" y="1988840"/>
            <a:ext cx="8352928" cy="4708981"/>
          </a:xfrm>
          <a:prstGeom prst="rect">
            <a:avLst/>
          </a:prstGeom>
        </p:spPr>
        <p:txBody>
          <a:bodyPr wrap="square">
            <a:spAutoFit/>
          </a:bodyPr>
          <a:lstStyle/>
          <a:p>
            <a:pPr algn="l">
              <a:buFont typeface="Arial" panose="020B0604020202020204" pitchFamily="34" charset="0"/>
              <a:buNone/>
            </a:pPr>
            <a:r>
              <a:rPr lang="en-US" altLang="en-US" b="1" dirty="0">
                <a:solidFill>
                  <a:schemeClr val="bg1"/>
                </a:solidFill>
              </a:rPr>
              <a:t>School Schedule</a:t>
            </a:r>
            <a:endParaRPr lang="en-US" altLang="en-US" dirty="0">
              <a:solidFill>
                <a:schemeClr val="bg1"/>
              </a:solidFill>
            </a:endParaRPr>
          </a:p>
          <a:p>
            <a:pPr algn="l">
              <a:buFont typeface="Arial" panose="020B0604020202020204" pitchFamily="34" charset="0"/>
              <a:buNone/>
            </a:pPr>
            <a:r>
              <a:rPr lang="en-US" altLang="en-US" dirty="0">
                <a:solidFill>
                  <a:schemeClr val="bg1"/>
                </a:solidFill>
              </a:rPr>
              <a:t>  8:30am – 9:00am	Teacher/Therapist Planning</a:t>
            </a:r>
          </a:p>
          <a:p>
            <a:pPr algn="l">
              <a:buFont typeface="Arial" panose="020B0604020202020204" pitchFamily="34" charset="0"/>
              <a:buNone/>
            </a:pPr>
            <a:r>
              <a:rPr lang="en-US" altLang="en-US" dirty="0">
                <a:solidFill>
                  <a:schemeClr val="bg1"/>
                </a:solidFill>
              </a:rPr>
              <a:t>  9:00am – 11:30am	Morning Session</a:t>
            </a:r>
          </a:p>
          <a:p>
            <a:pPr algn="l">
              <a:buFont typeface="Arial" panose="020B0604020202020204" pitchFamily="34" charset="0"/>
              <a:buNone/>
            </a:pPr>
            <a:r>
              <a:rPr lang="en-US" altLang="en-US" dirty="0">
                <a:solidFill>
                  <a:schemeClr val="bg1"/>
                </a:solidFill>
              </a:rPr>
              <a:t>11:30am – 12:30pm	Lunch/Recess</a:t>
            </a:r>
          </a:p>
          <a:p>
            <a:pPr algn="l">
              <a:buFont typeface="Arial" panose="020B0604020202020204" pitchFamily="34" charset="0"/>
              <a:buNone/>
            </a:pPr>
            <a:r>
              <a:rPr lang="en-US" altLang="en-US" dirty="0">
                <a:solidFill>
                  <a:schemeClr val="bg1"/>
                </a:solidFill>
              </a:rPr>
              <a:t>12:30pm – 3:00pm	Afternoon Session</a:t>
            </a:r>
          </a:p>
          <a:p>
            <a:pPr algn="l">
              <a:buFont typeface="Arial" panose="020B0604020202020204" pitchFamily="34" charset="0"/>
              <a:buNone/>
            </a:pPr>
            <a:r>
              <a:rPr lang="en-US" altLang="en-US" dirty="0">
                <a:solidFill>
                  <a:schemeClr val="bg1"/>
                </a:solidFill>
              </a:rPr>
              <a:t>  3:00pm – 4:00pm	Teacher/Therapist Planning</a:t>
            </a:r>
          </a:p>
          <a:p>
            <a:pPr algn="l">
              <a:buFont typeface="Arial" panose="020B0604020202020204" pitchFamily="34" charset="0"/>
              <a:buNone/>
            </a:pPr>
            <a:r>
              <a:rPr lang="en-US" altLang="en-US" b="1" dirty="0">
                <a:solidFill>
                  <a:schemeClr val="bg1"/>
                </a:solidFill>
              </a:rPr>
              <a:t> </a:t>
            </a:r>
            <a:endParaRPr lang="en-US" altLang="en-US" dirty="0">
              <a:solidFill>
                <a:schemeClr val="bg1"/>
              </a:solidFill>
            </a:endParaRPr>
          </a:p>
          <a:p>
            <a:pPr algn="l">
              <a:buFont typeface="Arial" panose="020B0604020202020204" pitchFamily="34" charset="0"/>
              <a:buNone/>
            </a:pPr>
            <a:r>
              <a:rPr lang="en-US" altLang="en-US" sz="1600" b="1" dirty="0">
                <a:solidFill>
                  <a:schemeClr val="bg1"/>
                </a:solidFill>
              </a:rPr>
              <a:t>Florida Department of Education – McKay Compliance</a:t>
            </a:r>
            <a:endParaRPr lang="en-US" altLang="en-US" sz="1600" dirty="0">
              <a:solidFill>
                <a:schemeClr val="bg1"/>
              </a:solidFill>
            </a:endParaRPr>
          </a:p>
          <a:p>
            <a:pPr algn="l">
              <a:buFont typeface="Arial" panose="020B0604020202020204" pitchFamily="34" charset="0"/>
              <a:buNone/>
            </a:pPr>
            <a:r>
              <a:rPr lang="en-US" altLang="en-US" sz="1600" dirty="0">
                <a:solidFill>
                  <a:schemeClr val="bg1"/>
                </a:solidFill>
              </a:rPr>
              <a:t>All scholarship students are required to meet the following direct instruction </a:t>
            </a:r>
            <a:r>
              <a:rPr lang="en-US" altLang="en-US" sz="1600" dirty="0" err="1">
                <a:solidFill>
                  <a:schemeClr val="bg1"/>
                </a:solidFill>
              </a:rPr>
              <a:t>hrs</a:t>
            </a:r>
            <a:r>
              <a:rPr lang="en-US" altLang="en-US" sz="1600" dirty="0">
                <a:solidFill>
                  <a:schemeClr val="bg1"/>
                </a:solidFill>
              </a:rPr>
              <a:t>:</a:t>
            </a:r>
          </a:p>
          <a:p>
            <a:pPr algn="l">
              <a:buFont typeface="Arial" panose="020B0604020202020204" pitchFamily="34" charset="0"/>
              <a:buNone/>
            </a:pPr>
            <a:r>
              <a:rPr lang="en-US" altLang="en-US" sz="1600" dirty="0">
                <a:solidFill>
                  <a:schemeClr val="bg1"/>
                </a:solidFill>
              </a:rPr>
              <a:t>K – 540</a:t>
            </a:r>
          </a:p>
          <a:p>
            <a:pPr algn="l">
              <a:buFont typeface="Arial" panose="020B0604020202020204" pitchFamily="34" charset="0"/>
              <a:buNone/>
            </a:pPr>
            <a:r>
              <a:rPr lang="en-US" altLang="en-US" sz="1600" dirty="0">
                <a:solidFill>
                  <a:schemeClr val="bg1"/>
                </a:solidFill>
              </a:rPr>
              <a:t>1</a:t>
            </a:r>
            <a:r>
              <a:rPr lang="en-US" altLang="en-US" sz="1600" baseline="30000" dirty="0">
                <a:solidFill>
                  <a:schemeClr val="bg1"/>
                </a:solidFill>
              </a:rPr>
              <a:t>st </a:t>
            </a:r>
            <a:r>
              <a:rPr lang="en-US" altLang="en-US" sz="1600" dirty="0">
                <a:solidFill>
                  <a:schemeClr val="bg1"/>
                </a:solidFill>
              </a:rPr>
              <a:t>- 3</a:t>
            </a:r>
            <a:r>
              <a:rPr lang="en-US" altLang="en-US" sz="1600" baseline="30000" dirty="0">
                <a:solidFill>
                  <a:schemeClr val="bg1"/>
                </a:solidFill>
              </a:rPr>
              <a:t>rd</a:t>
            </a:r>
            <a:r>
              <a:rPr lang="en-US" altLang="en-US" sz="1600" dirty="0">
                <a:solidFill>
                  <a:schemeClr val="bg1"/>
                </a:solidFill>
              </a:rPr>
              <a:t> Grade – 720</a:t>
            </a:r>
          </a:p>
          <a:p>
            <a:pPr algn="l">
              <a:buFont typeface="Arial" panose="020B0604020202020204" pitchFamily="34" charset="0"/>
              <a:buNone/>
            </a:pPr>
            <a:r>
              <a:rPr lang="en-US" altLang="en-US" sz="1600" dirty="0">
                <a:solidFill>
                  <a:schemeClr val="bg1"/>
                </a:solidFill>
              </a:rPr>
              <a:t>4</a:t>
            </a:r>
            <a:r>
              <a:rPr lang="en-US" altLang="en-US" sz="1600" baseline="30000" dirty="0">
                <a:solidFill>
                  <a:schemeClr val="bg1"/>
                </a:solidFill>
              </a:rPr>
              <a:t>th</a:t>
            </a:r>
            <a:r>
              <a:rPr lang="en-US" altLang="en-US" sz="1600" dirty="0">
                <a:solidFill>
                  <a:schemeClr val="bg1"/>
                </a:solidFill>
              </a:rPr>
              <a:t> - 12</a:t>
            </a:r>
            <a:r>
              <a:rPr lang="en-US" altLang="en-US" sz="1600" baseline="30000" dirty="0">
                <a:solidFill>
                  <a:schemeClr val="bg1"/>
                </a:solidFill>
              </a:rPr>
              <a:t>th</a:t>
            </a:r>
            <a:r>
              <a:rPr lang="en-US" altLang="en-US" sz="1600" dirty="0">
                <a:solidFill>
                  <a:schemeClr val="bg1"/>
                </a:solidFill>
              </a:rPr>
              <a:t> Grade – 900</a:t>
            </a:r>
          </a:p>
          <a:p>
            <a:pPr algn="l">
              <a:buFont typeface="Arial" panose="020B0604020202020204" pitchFamily="34" charset="0"/>
              <a:buNone/>
            </a:pPr>
            <a:endParaRPr lang="en-US" altLang="en-US" sz="1600" dirty="0">
              <a:solidFill>
                <a:schemeClr val="bg1"/>
              </a:solidFill>
            </a:endParaRPr>
          </a:p>
          <a:p>
            <a:pPr algn="l">
              <a:buFont typeface="Arial" panose="020B0604020202020204" pitchFamily="34" charset="0"/>
              <a:buNone/>
            </a:pPr>
            <a:r>
              <a:rPr lang="en-US" altLang="en-US" sz="1600" dirty="0">
                <a:solidFill>
                  <a:schemeClr val="bg1"/>
                </a:solidFill>
              </a:rPr>
              <a:t>Minimum Required Attendance: 180 days or 170 days (if school hours met).</a:t>
            </a:r>
          </a:p>
          <a:p>
            <a:pPr algn="l">
              <a:buFont typeface="Arial" panose="020B0604020202020204" pitchFamily="34" charset="0"/>
              <a:buNone/>
            </a:pPr>
            <a:endParaRPr lang="en-US" altLang="en-US" sz="1600" dirty="0">
              <a:solidFill>
                <a:schemeClr val="bg1"/>
              </a:solidFill>
            </a:endParaRPr>
          </a:p>
          <a:p>
            <a:pPr algn="l">
              <a:buFont typeface="Arial" panose="020B0604020202020204" pitchFamily="34" charset="0"/>
              <a:buNone/>
            </a:pPr>
            <a:r>
              <a:rPr lang="en-US" altLang="en-US" sz="1600" dirty="0">
                <a:solidFill>
                  <a:schemeClr val="bg1"/>
                </a:solidFill>
              </a:rPr>
              <a:t>Notes:</a:t>
            </a:r>
          </a:p>
          <a:p>
            <a:pPr marL="285750" indent="-285750" algn="l">
              <a:buFont typeface="Wingdings" panose="05000000000000000000" pitchFamily="2" charset="2"/>
              <a:buChar char="§"/>
            </a:pPr>
            <a:r>
              <a:rPr lang="en-US" altLang="en-US" sz="1600" dirty="0">
                <a:solidFill>
                  <a:schemeClr val="bg1"/>
                </a:solidFill>
              </a:rPr>
              <a:t>  If your student is sick please get a doctor’s note to support these absences</a:t>
            </a:r>
          </a:p>
          <a:p>
            <a:pPr marL="285750" indent="-285750" algn="l">
              <a:buFont typeface="Wingdings" panose="05000000000000000000" pitchFamily="2" charset="2"/>
              <a:buChar char="§"/>
            </a:pPr>
            <a:r>
              <a:rPr lang="en-US" altLang="en-US" sz="1600" dirty="0">
                <a:solidFill>
                  <a:schemeClr val="bg1"/>
                </a:solidFill>
              </a:rPr>
              <a:t>All McKay checks are signed and endorsed at JSA by parent of record.</a:t>
            </a:r>
            <a:endParaRPr lang="en-US" altLang="en-US" sz="1400" dirty="0">
              <a:solidFill>
                <a:schemeClr val="bg1"/>
              </a:solidFill>
            </a:endParaRPr>
          </a:p>
        </p:txBody>
      </p:sp>
    </p:spTree>
    <p:extLst>
      <p:ext uri="{BB962C8B-B14F-4D97-AF65-F5344CB8AC3E}">
        <p14:creationId xmlns:p14="http://schemas.microsoft.com/office/powerpoint/2010/main" val="364791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B40E30-A94F-44B4-9322-9413D0F36BC0}"/>
              </a:ext>
            </a:extLst>
          </p:cNvPr>
          <p:cNvSpPr>
            <a:spLocks noGrp="1"/>
          </p:cNvSpPr>
          <p:nvPr>
            <p:ph/>
          </p:nvPr>
        </p:nvSpPr>
        <p:spPr>
          <a:xfrm>
            <a:off x="900113" y="188913"/>
            <a:ext cx="7847012" cy="503783"/>
          </a:xfrm>
        </p:spPr>
        <p:txBody>
          <a:bodyPr/>
          <a:lstStyle/>
          <a:p>
            <a:pPr marL="0" indent="0" algn="ctr">
              <a:buNone/>
            </a:pPr>
            <a:r>
              <a:rPr lang="en-US" b="1" dirty="0">
                <a:solidFill>
                  <a:srgbClr val="FFFF00"/>
                </a:solidFill>
              </a:rPr>
              <a:t>New Parent Info</a:t>
            </a:r>
          </a:p>
          <a:p>
            <a:endParaRPr lang="en-US" dirty="0"/>
          </a:p>
        </p:txBody>
      </p:sp>
      <p:sp>
        <p:nvSpPr>
          <p:cNvPr id="3" name="Rectangle 2">
            <a:extLst>
              <a:ext uri="{FF2B5EF4-FFF2-40B4-BE49-F238E27FC236}">
                <a16:creationId xmlns:a16="http://schemas.microsoft.com/office/drawing/2014/main" id="{3107916D-5B26-44B3-BE85-C943E9530884}"/>
              </a:ext>
            </a:extLst>
          </p:cNvPr>
          <p:cNvSpPr/>
          <p:nvPr/>
        </p:nvSpPr>
        <p:spPr>
          <a:xfrm>
            <a:off x="215516" y="2276872"/>
            <a:ext cx="8712968" cy="4247317"/>
          </a:xfrm>
          <a:prstGeom prst="rect">
            <a:avLst/>
          </a:prstGeom>
        </p:spPr>
        <p:txBody>
          <a:bodyPr wrap="square">
            <a:spAutoFit/>
          </a:bodyPr>
          <a:lstStyle/>
          <a:p>
            <a:pPr marL="285750" indent="-285750" algn="l">
              <a:buFont typeface="Wingdings" panose="05000000000000000000" pitchFamily="2" charset="2"/>
              <a:buChar char="§"/>
              <a:defRPr/>
            </a:pPr>
            <a:r>
              <a:rPr lang="en-US" b="1" dirty="0">
                <a:solidFill>
                  <a:schemeClr val="bg1"/>
                </a:solidFill>
              </a:rPr>
              <a:t>MANDATORY TREE NUT ALLERGY ALERT:  We have extreme nut allergies so we must avoid tree nuts/nut dressings/nut candies, cereals, trail mix, nut bars, etc.  THIS IS A LIFE-THREATENING issue that requires 100% compliance.</a:t>
            </a:r>
          </a:p>
          <a:p>
            <a:pPr marL="285750" indent="-285750" algn="l">
              <a:buFont typeface="Wingdings" panose="05000000000000000000" pitchFamily="2" charset="2"/>
              <a:buChar char="§"/>
              <a:defRPr/>
            </a:pPr>
            <a:r>
              <a:rPr lang="en-US" b="1" dirty="0">
                <a:solidFill>
                  <a:schemeClr val="bg1"/>
                </a:solidFill>
              </a:rPr>
              <a:t>PEANUTS are allowed.</a:t>
            </a:r>
            <a:endParaRPr lang="en-US" dirty="0">
              <a:solidFill>
                <a:schemeClr val="bg1"/>
              </a:solidFill>
            </a:endParaRPr>
          </a:p>
          <a:p>
            <a:pPr marL="285750" indent="-285750" algn="l">
              <a:buFont typeface="Wingdings" panose="05000000000000000000" pitchFamily="2" charset="2"/>
              <a:buChar char="§"/>
              <a:defRPr/>
            </a:pPr>
            <a:r>
              <a:rPr lang="en-US" dirty="0">
                <a:solidFill>
                  <a:schemeClr val="bg1"/>
                </a:solidFill>
              </a:rPr>
              <a:t>Lunch boxes &amp; book bags should be clearly marked with your child’s name. </a:t>
            </a:r>
          </a:p>
          <a:p>
            <a:pPr marL="285750" indent="-285750" algn="l">
              <a:buFont typeface="Wingdings" panose="05000000000000000000" pitchFamily="2" charset="2"/>
              <a:buChar char="§"/>
              <a:defRPr/>
            </a:pPr>
            <a:r>
              <a:rPr lang="en-US" dirty="0">
                <a:solidFill>
                  <a:schemeClr val="bg1"/>
                </a:solidFill>
              </a:rPr>
              <a:t>Please bring a change of clothing if you have not already done so.</a:t>
            </a:r>
          </a:p>
          <a:p>
            <a:pPr marL="285750" indent="-285750" algn="l">
              <a:buFont typeface="Wingdings" panose="05000000000000000000" pitchFamily="2" charset="2"/>
              <a:buChar char="§"/>
              <a:defRPr/>
            </a:pPr>
            <a:r>
              <a:rPr lang="en-US" dirty="0">
                <a:solidFill>
                  <a:schemeClr val="bg1"/>
                </a:solidFill>
              </a:rPr>
              <a:t>Any new reinforces/edibles (especially new students)</a:t>
            </a:r>
          </a:p>
          <a:p>
            <a:pPr marL="285750" indent="-285750" algn="l">
              <a:buFont typeface="Wingdings" panose="05000000000000000000" pitchFamily="2" charset="2"/>
              <a:buChar char="§"/>
              <a:defRPr/>
            </a:pPr>
            <a:r>
              <a:rPr lang="en-US" dirty="0">
                <a:solidFill>
                  <a:schemeClr val="bg1"/>
                </a:solidFill>
              </a:rPr>
              <a:t>Medication/Supplements with Medication Administration Release Form must be completed for this school year.  Please bring meds/supplements to the open house if possible in original Rx /supplement bottle.</a:t>
            </a:r>
          </a:p>
          <a:p>
            <a:pPr marL="285750" indent="-285750" algn="l">
              <a:buFont typeface="Wingdings" panose="05000000000000000000" pitchFamily="2" charset="2"/>
              <a:buChar char="§"/>
              <a:defRPr/>
            </a:pPr>
            <a:r>
              <a:rPr lang="en-US" dirty="0">
                <a:solidFill>
                  <a:schemeClr val="bg1"/>
                </a:solidFill>
              </a:rPr>
              <a:t>Personal items especially IPADS/IPODS sent to school are the responsibility of the parent and will not be replaced if broken on campus.  Our staff will do everything possible to ensure safe handling of personal items but our students are known to make creative use of their technology devices.</a:t>
            </a:r>
          </a:p>
        </p:txBody>
      </p:sp>
    </p:spTree>
    <p:extLst>
      <p:ext uri="{BB962C8B-B14F-4D97-AF65-F5344CB8AC3E}">
        <p14:creationId xmlns:p14="http://schemas.microsoft.com/office/powerpoint/2010/main" val="346815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4C023E-4817-4D3A-AA46-9E02CC5F09EE}"/>
              </a:ext>
            </a:extLst>
          </p:cNvPr>
          <p:cNvSpPr>
            <a:spLocks noGrp="1"/>
          </p:cNvSpPr>
          <p:nvPr>
            <p:ph/>
          </p:nvPr>
        </p:nvSpPr>
        <p:spPr>
          <a:xfrm>
            <a:off x="900113" y="188913"/>
            <a:ext cx="7847012" cy="647799"/>
          </a:xfrm>
        </p:spPr>
        <p:txBody>
          <a:bodyPr/>
          <a:lstStyle/>
          <a:p>
            <a:pPr marL="0" indent="0" algn="ctr">
              <a:buNone/>
            </a:pPr>
            <a:r>
              <a:rPr lang="en-US" dirty="0">
                <a:solidFill>
                  <a:srgbClr val="FFFF00"/>
                </a:solidFill>
              </a:rPr>
              <a:t>PCM</a:t>
            </a:r>
          </a:p>
        </p:txBody>
      </p:sp>
      <p:sp>
        <p:nvSpPr>
          <p:cNvPr id="3" name="Rectangle 2">
            <a:extLst>
              <a:ext uri="{FF2B5EF4-FFF2-40B4-BE49-F238E27FC236}">
                <a16:creationId xmlns:a16="http://schemas.microsoft.com/office/drawing/2014/main" id="{72C93051-0F37-4F18-A2C9-F2B9F65EE0E6}"/>
              </a:ext>
            </a:extLst>
          </p:cNvPr>
          <p:cNvSpPr/>
          <p:nvPr/>
        </p:nvSpPr>
        <p:spPr>
          <a:xfrm>
            <a:off x="900113" y="2967335"/>
            <a:ext cx="7272287" cy="1569660"/>
          </a:xfrm>
          <a:prstGeom prst="rect">
            <a:avLst/>
          </a:prstGeom>
        </p:spPr>
        <p:txBody>
          <a:bodyPr wrap="square">
            <a:spAutoFit/>
          </a:bodyPr>
          <a:lstStyle/>
          <a:p>
            <a:pPr marL="285750" indent="-285750" algn="l">
              <a:buFont typeface="Arial" panose="020B0604020202020204" pitchFamily="34" charset="0"/>
              <a:buChar char="•"/>
              <a:defRPr/>
            </a:pPr>
            <a:r>
              <a:rPr lang="en-US" sz="3200" dirty="0">
                <a:solidFill>
                  <a:schemeClr val="bg1"/>
                </a:solidFill>
                <a:latin typeface="KG A Teeny Tiny Font" pitchFamily="2" charset="0"/>
              </a:rPr>
              <a:t>Professional Crisis Management (PCM)</a:t>
            </a:r>
          </a:p>
          <a:p>
            <a:pPr marL="285750" indent="-285750" algn="l">
              <a:buFont typeface="Arial" panose="020B0604020202020204" pitchFamily="34" charset="0"/>
              <a:buChar char="•"/>
              <a:defRPr/>
            </a:pPr>
            <a:r>
              <a:rPr lang="en-US" sz="3200" dirty="0">
                <a:solidFill>
                  <a:schemeClr val="bg1"/>
                </a:solidFill>
                <a:latin typeface="KG A Teeny Tiny Font" pitchFamily="2" charset="0"/>
              </a:rPr>
              <a:t>Implementation</a:t>
            </a:r>
          </a:p>
          <a:p>
            <a:pPr marL="285750" indent="-285750" algn="l">
              <a:buFont typeface="Arial" panose="020B0604020202020204" pitchFamily="34" charset="0"/>
              <a:buChar char="•"/>
              <a:defRPr/>
            </a:pPr>
            <a:r>
              <a:rPr lang="en-US" sz="3200" dirty="0" err="1">
                <a:solidFill>
                  <a:schemeClr val="bg1"/>
                </a:solidFill>
                <a:latin typeface="KG A Teeny Tiny Font" pitchFamily="2" charset="0"/>
              </a:rPr>
              <a:t>Communicaton</a:t>
            </a:r>
            <a:endParaRPr lang="en-US" sz="3200" dirty="0">
              <a:solidFill>
                <a:schemeClr val="bg1"/>
              </a:solidFill>
              <a:latin typeface="KG A Teeny Tiny Font" pitchFamily="2" charset="0"/>
            </a:endParaRPr>
          </a:p>
        </p:txBody>
      </p:sp>
    </p:spTree>
    <p:extLst>
      <p:ext uri="{BB962C8B-B14F-4D97-AF65-F5344CB8AC3E}">
        <p14:creationId xmlns:p14="http://schemas.microsoft.com/office/powerpoint/2010/main" val="238866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237A1-3426-4C8F-8CDC-4B9F298E52AE}"/>
              </a:ext>
            </a:extLst>
          </p:cNvPr>
          <p:cNvSpPr>
            <a:spLocks noGrp="1"/>
          </p:cNvSpPr>
          <p:nvPr>
            <p:ph/>
          </p:nvPr>
        </p:nvSpPr>
        <p:spPr>
          <a:xfrm>
            <a:off x="2340012" y="404664"/>
            <a:ext cx="5256324" cy="719807"/>
          </a:xfrm>
        </p:spPr>
        <p:txBody>
          <a:bodyPr/>
          <a:lstStyle/>
          <a:p>
            <a:pPr marL="0" indent="0">
              <a:buNone/>
            </a:pPr>
            <a:r>
              <a:rPr lang="en-US" b="1" dirty="0">
                <a:solidFill>
                  <a:srgbClr val="FFFF00"/>
                </a:solidFill>
              </a:rPr>
              <a:t>Forms of Communication..</a:t>
            </a:r>
          </a:p>
        </p:txBody>
      </p:sp>
      <p:sp>
        <p:nvSpPr>
          <p:cNvPr id="3" name="Rectangle 2">
            <a:extLst>
              <a:ext uri="{FF2B5EF4-FFF2-40B4-BE49-F238E27FC236}">
                <a16:creationId xmlns:a16="http://schemas.microsoft.com/office/drawing/2014/main" id="{FCCB7AC4-7592-48A1-81F3-DACFAA1C65D7}"/>
              </a:ext>
            </a:extLst>
          </p:cNvPr>
          <p:cNvSpPr/>
          <p:nvPr/>
        </p:nvSpPr>
        <p:spPr>
          <a:xfrm>
            <a:off x="396875" y="1988840"/>
            <a:ext cx="8784976" cy="4555093"/>
          </a:xfrm>
          <a:prstGeom prst="rect">
            <a:avLst/>
          </a:prstGeom>
        </p:spPr>
        <p:txBody>
          <a:bodyPr wrap="square">
            <a:spAutoFit/>
          </a:bodyPr>
          <a:lstStyle/>
          <a:p>
            <a:pPr algn="l">
              <a:defRPr/>
            </a:pPr>
            <a:r>
              <a:rPr lang="en-US" sz="1600" b="1" dirty="0">
                <a:solidFill>
                  <a:schemeClr val="bg1"/>
                </a:solidFill>
              </a:rPr>
              <a:t>Silver Super Mail Folders </a:t>
            </a:r>
            <a:endParaRPr lang="en-US" sz="1600" dirty="0">
              <a:solidFill>
                <a:schemeClr val="bg1"/>
              </a:solidFill>
            </a:endParaRPr>
          </a:p>
          <a:p>
            <a:pPr marL="285750" indent="-285750" algn="l">
              <a:buFont typeface="Wingdings" panose="05000000000000000000" pitchFamily="2" charset="2"/>
              <a:buChar char="§"/>
              <a:defRPr/>
            </a:pPr>
            <a:r>
              <a:rPr lang="en-US" sz="1400" dirty="0">
                <a:solidFill>
                  <a:schemeClr val="bg1"/>
                </a:solidFill>
              </a:rPr>
              <a:t>We ask parents to review and respond to information sent home in the “Silver Super Mail Folders”.    </a:t>
            </a:r>
          </a:p>
          <a:p>
            <a:pPr marL="285750" indent="-285750" algn="l">
              <a:buFont typeface="Wingdings" panose="05000000000000000000" pitchFamily="2" charset="2"/>
              <a:buChar char="§"/>
              <a:defRPr/>
            </a:pPr>
            <a:r>
              <a:rPr lang="en-US" sz="1400" b="1" dirty="0">
                <a:solidFill>
                  <a:schemeClr val="bg1"/>
                </a:solidFill>
              </a:rPr>
              <a:t>PLEASE RETURN t</a:t>
            </a:r>
            <a:r>
              <a:rPr lang="en-US" sz="1400" dirty="0">
                <a:solidFill>
                  <a:schemeClr val="bg1"/>
                </a:solidFill>
              </a:rPr>
              <a:t>hese mail folders the next day to ensure we have a way to send home future mail.</a:t>
            </a:r>
          </a:p>
          <a:p>
            <a:pPr algn="l">
              <a:defRPr/>
            </a:pPr>
            <a:endParaRPr lang="en-US" sz="1600" b="1" dirty="0">
              <a:solidFill>
                <a:schemeClr val="bg1"/>
              </a:solidFill>
            </a:endParaRPr>
          </a:p>
          <a:p>
            <a:pPr algn="l">
              <a:defRPr/>
            </a:pPr>
            <a:r>
              <a:rPr lang="en-US" sz="1600" b="1" dirty="0">
                <a:solidFill>
                  <a:schemeClr val="bg1"/>
                </a:solidFill>
              </a:rPr>
              <a:t>Daily Communication Emails</a:t>
            </a:r>
            <a:endParaRPr lang="en-US" sz="1600" dirty="0">
              <a:solidFill>
                <a:schemeClr val="bg1"/>
              </a:solidFill>
            </a:endParaRPr>
          </a:p>
          <a:p>
            <a:pPr marL="285750" indent="-285750" algn="l">
              <a:buFont typeface="Wingdings" panose="05000000000000000000" pitchFamily="2" charset="2"/>
              <a:buChar char="§"/>
              <a:defRPr/>
            </a:pPr>
            <a:r>
              <a:rPr lang="en-US" sz="1400" dirty="0">
                <a:solidFill>
                  <a:schemeClr val="bg1"/>
                </a:solidFill>
              </a:rPr>
              <a:t>Parents will be given teacher emails in an effort to support communication.</a:t>
            </a:r>
          </a:p>
          <a:p>
            <a:pPr marL="285750" indent="-285750" algn="l">
              <a:buFont typeface="Wingdings" panose="05000000000000000000" pitchFamily="2" charset="2"/>
              <a:buChar char="§"/>
              <a:defRPr/>
            </a:pPr>
            <a:r>
              <a:rPr lang="en-US" sz="1400" dirty="0">
                <a:solidFill>
                  <a:schemeClr val="bg1"/>
                </a:solidFill>
              </a:rPr>
              <a:t>All emails will be responded to with JSA’s One Voice Communication (including response to leadership) so everyone can be on the same page. </a:t>
            </a:r>
          </a:p>
          <a:p>
            <a:pPr marL="285750" indent="-285750" algn="l">
              <a:buFont typeface="Wingdings" panose="05000000000000000000" pitchFamily="2" charset="2"/>
              <a:buChar char="§"/>
              <a:defRPr/>
            </a:pPr>
            <a:r>
              <a:rPr lang="en-US" sz="1400" dirty="0">
                <a:solidFill>
                  <a:schemeClr val="bg1"/>
                </a:solidFill>
              </a:rPr>
              <a:t>This is your opportunity to communicate with teachers/therapists each day on your child’s progress.  Teachers/Therapists will give you a quick recap of the day but if you require any additional information you can submit requests by responding to all team members.</a:t>
            </a:r>
          </a:p>
          <a:p>
            <a:pPr marL="285750" indent="-285750" algn="l">
              <a:buFont typeface="Wingdings" panose="05000000000000000000" pitchFamily="2" charset="2"/>
              <a:buChar char="§"/>
              <a:defRPr/>
            </a:pPr>
            <a:endParaRPr lang="en-US" sz="1400" dirty="0">
              <a:solidFill>
                <a:schemeClr val="bg1"/>
              </a:solidFill>
            </a:endParaRPr>
          </a:p>
          <a:p>
            <a:pPr algn="l">
              <a:defRPr/>
            </a:pPr>
            <a:r>
              <a:rPr lang="en-US" sz="1600" b="1" dirty="0">
                <a:solidFill>
                  <a:schemeClr val="bg1"/>
                </a:solidFill>
              </a:rPr>
              <a:t>School Calendar:</a:t>
            </a:r>
            <a:endParaRPr lang="en-US" sz="1600" dirty="0">
              <a:solidFill>
                <a:schemeClr val="bg1"/>
              </a:solidFill>
            </a:endParaRPr>
          </a:p>
          <a:p>
            <a:pPr marL="171450" indent="-171450" algn="l">
              <a:buFont typeface="Wingdings" panose="05000000000000000000" pitchFamily="2" charset="2"/>
              <a:buChar char="§"/>
              <a:defRPr/>
            </a:pPr>
            <a:r>
              <a:rPr lang="en-US" sz="1400" dirty="0">
                <a:solidFill>
                  <a:schemeClr val="bg1"/>
                </a:solidFill>
              </a:rPr>
              <a:t>Calendars and upcoming fundraising event information can be found on our website as well at </a:t>
            </a:r>
            <a:r>
              <a:rPr lang="en-US" sz="1400" u="sng" dirty="0">
                <a:solidFill>
                  <a:schemeClr val="bg1"/>
                </a:solidFill>
                <a:hlinkClick r:id="rId2">
                  <a:extLst>
                    <a:ext uri="{A12FA001-AC4F-418D-AE19-62706E023703}">
                      <ahyp:hlinkClr xmlns:ahyp="http://schemas.microsoft.com/office/drawing/2018/hyperlinkcolor" val="tx"/>
                    </a:ext>
                  </a:extLst>
                </a:hlinkClick>
              </a:rPr>
              <a:t>WWW.JSAKIDS.ORG/calendar</a:t>
            </a:r>
            <a:r>
              <a:rPr lang="en-US" sz="1400" dirty="0">
                <a:solidFill>
                  <a:schemeClr val="bg1"/>
                </a:solidFill>
              </a:rPr>
              <a:t> </a:t>
            </a:r>
            <a:r>
              <a:rPr lang="en-US" sz="1400" u="sng" dirty="0">
                <a:solidFill>
                  <a:schemeClr val="bg1"/>
                </a:solidFill>
              </a:rPr>
              <a:t> </a:t>
            </a:r>
            <a:endParaRPr lang="en-US" sz="1400" dirty="0">
              <a:solidFill>
                <a:schemeClr val="bg1"/>
              </a:solidFill>
            </a:endParaRPr>
          </a:p>
          <a:p>
            <a:pPr algn="l">
              <a:defRPr/>
            </a:pPr>
            <a:r>
              <a:rPr lang="en-US" sz="1400" dirty="0">
                <a:solidFill>
                  <a:schemeClr val="bg1"/>
                </a:solidFill>
              </a:rPr>
              <a:t> </a:t>
            </a:r>
            <a:r>
              <a:rPr lang="en-US" sz="1400" b="1" dirty="0">
                <a:solidFill>
                  <a:schemeClr val="bg1"/>
                </a:solidFill>
              </a:rPr>
              <a:t> </a:t>
            </a:r>
            <a:endParaRPr lang="en-US" sz="1400" dirty="0">
              <a:solidFill>
                <a:schemeClr val="bg1"/>
              </a:solidFill>
            </a:endParaRPr>
          </a:p>
          <a:p>
            <a:pPr algn="l">
              <a:defRPr/>
            </a:pPr>
            <a:r>
              <a:rPr lang="en-US" sz="1600" b="1" dirty="0">
                <a:solidFill>
                  <a:schemeClr val="bg1"/>
                </a:solidFill>
              </a:rPr>
              <a:t>REMIND </a:t>
            </a:r>
            <a:r>
              <a:rPr lang="en-US" sz="1400" b="1" dirty="0">
                <a:solidFill>
                  <a:schemeClr val="bg1"/>
                </a:solidFill>
              </a:rPr>
              <a:t>Text Alerts: WHAT IS REMIND AND WHY IS IT SAFE?</a:t>
            </a:r>
            <a:endParaRPr lang="en-US" sz="1400" dirty="0">
              <a:solidFill>
                <a:schemeClr val="bg1"/>
              </a:solidFill>
            </a:endParaRPr>
          </a:p>
          <a:p>
            <a:pPr marL="171450" indent="-171450" algn="l">
              <a:buFont typeface="Wingdings" panose="05000000000000000000" pitchFamily="2" charset="2"/>
              <a:buChar char="§"/>
              <a:defRPr/>
            </a:pPr>
            <a:r>
              <a:rPr lang="en-US" sz="1400" dirty="0">
                <a:solidFill>
                  <a:schemeClr val="bg1"/>
                </a:solidFill>
              </a:rPr>
              <a:t>Remind is a safe and simple communication solution to help schools communicate important information between schools, students and parents. Subscribe by text, email or using the Remind app. All personal information is kept private.   Visit </a:t>
            </a:r>
            <a:r>
              <a:rPr lang="en-US" sz="1400" u="sng" dirty="0">
                <a:solidFill>
                  <a:schemeClr val="bg1"/>
                </a:solidFill>
                <a:hlinkClick r:id="rId3">
                  <a:extLst>
                    <a:ext uri="{A12FA001-AC4F-418D-AE19-62706E023703}">
                      <ahyp:hlinkClr xmlns:ahyp="http://schemas.microsoft.com/office/drawing/2018/hyperlinkcolor" val="tx"/>
                    </a:ext>
                  </a:extLst>
                </a:hlinkClick>
              </a:rPr>
              <a:t>remind.com</a:t>
            </a:r>
            <a:r>
              <a:rPr lang="en-US" sz="1400" dirty="0">
                <a:solidFill>
                  <a:schemeClr val="bg1"/>
                </a:solidFill>
              </a:rPr>
              <a:t> to learn more.</a:t>
            </a:r>
          </a:p>
        </p:txBody>
      </p:sp>
    </p:spTree>
    <p:extLst>
      <p:ext uri="{BB962C8B-B14F-4D97-AF65-F5344CB8AC3E}">
        <p14:creationId xmlns:p14="http://schemas.microsoft.com/office/powerpoint/2010/main" val="150337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2597-F845-4593-BF29-E1CF44AB278F}"/>
              </a:ext>
            </a:extLst>
          </p:cNvPr>
          <p:cNvSpPr>
            <a:spLocks noGrp="1"/>
          </p:cNvSpPr>
          <p:nvPr>
            <p:ph type="title"/>
          </p:nvPr>
        </p:nvSpPr>
        <p:spPr/>
        <p:txBody>
          <a:bodyPr/>
          <a:lstStyle/>
          <a:p>
            <a:pPr algn="ctr"/>
            <a:r>
              <a:rPr lang="en-US" dirty="0">
                <a:solidFill>
                  <a:srgbClr val="FFFF00"/>
                </a:solidFill>
              </a:rPr>
              <a:t>OBSERVATIONS</a:t>
            </a:r>
          </a:p>
        </p:txBody>
      </p:sp>
      <p:sp>
        <p:nvSpPr>
          <p:cNvPr id="3" name="Content Placeholder 2">
            <a:extLst>
              <a:ext uri="{FF2B5EF4-FFF2-40B4-BE49-F238E27FC236}">
                <a16:creationId xmlns:a16="http://schemas.microsoft.com/office/drawing/2014/main" id="{2777A1FE-5238-4C9F-A496-06EF219F3ED2}"/>
              </a:ext>
            </a:extLst>
          </p:cNvPr>
          <p:cNvSpPr>
            <a:spLocks noGrp="1"/>
          </p:cNvSpPr>
          <p:nvPr>
            <p:ph idx="1"/>
          </p:nvPr>
        </p:nvSpPr>
        <p:spPr>
          <a:xfrm>
            <a:off x="900113" y="1628799"/>
            <a:ext cx="7488237" cy="4895825"/>
          </a:xfrm>
        </p:spPr>
        <p:txBody>
          <a:bodyPr/>
          <a:lstStyle/>
          <a:p>
            <a:pPr marL="0" indent="0">
              <a:buNone/>
              <a:defRPr/>
            </a:pPr>
            <a:r>
              <a:rPr lang="en-US" sz="2000" b="1" dirty="0"/>
              <a:t>Classroom Observation</a:t>
            </a:r>
          </a:p>
          <a:p>
            <a:pPr marL="0" indent="0">
              <a:buNone/>
              <a:defRPr/>
            </a:pPr>
            <a:endParaRPr lang="en-US" sz="2000" b="1" dirty="0"/>
          </a:p>
          <a:p>
            <a:pPr marL="0" indent="0">
              <a:buNone/>
              <a:defRPr/>
            </a:pPr>
            <a:r>
              <a:rPr lang="en-US" sz="2000" b="1" dirty="0"/>
              <a:t>Clinical Collaboration </a:t>
            </a:r>
          </a:p>
          <a:p>
            <a:pPr marL="0" indent="0">
              <a:buNone/>
              <a:defRPr/>
            </a:pPr>
            <a:r>
              <a:rPr lang="en-US" sz="2000" b="1" dirty="0"/>
              <a:t>Mandatory for insurance families</a:t>
            </a:r>
          </a:p>
          <a:p>
            <a:pPr marL="0" indent="0">
              <a:buNone/>
              <a:defRPr/>
            </a:pPr>
            <a:r>
              <a:rPr lang="en-US" sz="2000" b="1" dirty="0"/>
              <a:t>Failure to comply has and will result in reduced clinical </a:t>
            </a:r>
            <a:r>
              <a:rPr lang="en-US" sz="2000" b="1" dirty="0" err="1"/>
              <a:t>hrs</a:t>
            </a:r>
            <a:r>
              <a:rPr lang="en-US" sz="2000" b="1" dirty="0"/>
              <a:t> by the insurance provider.</a:t>
            </a:r>
          </a:p>
          <a:p>
            <a:pPr marL="0" indent="0">
              <a:buNone/>
              <a:defRPr/>
            </a:pPr>
            <a:endParaRPr lang="en-US" sz="2000" b="1" dirty="0"/>
          </a:p>
          <a:p>
            <a:pPr marL="0" indent="0">
              <a:buNone/>
              <a:defRPr/>
            </a:pPr>
            <a:r>
              <a:rPr lang="en-US" sz="2000" b="1" dirty="0"/>
              <a:t>Confidentiality</a:t>
            </a:r>
            <a:endParaRPr lang="en-US" sz="2000" dirty="0"/>
          </a:p>
          <a:p>
            <a:pPr marL="0" indent="0">
              <a:buNone/>
              <a:defRPr/>
            </a:pPr>
            <a:r>
              <a:rPr lang="en-US" sz="2000" dirty="0"/>
              <a:t>You may at times be in the presence of other students while you are with your child at the school.  We ask that all information remain confidential and private.  Every child deserves respect at JSA and we want to protect all of our students and families.  By signing the Student &amp; Parent Policy Manual, you are in agreement to not disclose personal information pertaining to other students.</a:t>
            </a:r>
          </a:p>
          <a:p>
            <a:endParaRPr lang="en-US" dirty="0"/>
          </a:p>
        </p:txBody>
      </p:sp>
    </p:spTree>
    <p:extLst>
      <p:ext uri="{BB962C8B-B14F-4D97-AF65-F5344CB8AC3E}">
        <p14:creationId xmlns:p14="http://schemas.microsoft.com/office/powerpoint/2010/main" val="132676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WordArt 3"/>
          <p:cNvSpPr>
            <a:spLocks noChangeArrowheads="1" noChangeShapeType="1" noTextEdit="1"/>
          </p:cNvSpPr>
          <p:nvPr/>
        </p:nvSpPr>
        <p:spPr bwMode="gray">
          <a:xfrm>
            <a:off x="3707904" y="692696"/>
            <a:ext cx="4824909" cy="864096"/>
          </a:xfrm>
          <a:prstGeom prst="rect">
            <a:avLst/>
          </a:prstGeom>
        </p:spPr>
        <p:txBody>
          <a:bodyPr wrap="none" fromWordArt="1">
            <a:prstTxWarp prst="textDeflate">
              <a:avLst>
                <a:gd name="adj" fmla="val 0"/>
              </a:avLst>
            </a:prstTxWarp>
          </a:bodyPr>
          <a:lstStyle/>
          <a:p>
            <a:r>
              <a:rPr lang="en-US" sz="3600" b="1" dirty="0">
                <a:solidFill>
                  <a:srgbClr val="FFFF00"/>
                </a:solidFill>
              </a:rPr>
              <a:t>BLAST OFF….</a:t>
            </a:r>
            <a:br>
              <a:rPr lang="en-US" sz="3600" b="1" dirty="0">
                <a:solidFill>
                  <a:srgbClr val="FFFF00"/>
                </a:solidFill>
              </a:rPr>
            </a:br>
            <a:r>
              <a:rPr lang="en-US" sz="3600" b="1" dirty="0">
                <a:solidFill>
                  <a:srgbClr val="FFFF00"/>
                </a:solidFill>
              </a:rPr>
              <a:t>JSA LAUNCHES INTO LEARNING</a:t>
            </a:r>
            <a:endParaRPr lang="ru-RU"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endParaRPr>
          </a:p>
        </p:txBody>
      </p:sp>
      <p:pic>
        <p:nvPicPr>
          <p:cNvPr id="4" name="Picture 3" descr="A picture containing object&#10;&#10;Description automatically generated">
            <a:extLst>
              <a:ext uri="{FF2B5EF4-FFF2-40B4-BE49-F238E27FC236}">
                <a16:creationId xmlns:a16="http://schemas.microsoft.com/office/drawing/2014/main" id="{013C404E-D001-499A-8F36-3168DF10F5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12160" y="5589240"/>
            <a:ext cx="2656782" cy="1124264"/>
          </a:xfrm>
          <a:prstGeom prst="rect">
            <a:avLst/>
          </a:prstGeom>
        </p:spPr>
      </p:pic>
      <p:sp>
        <p:nvSpPr>
          <p:cNvPr id="2" name="TextBox 1">
            <a:extLst>
              <a:ext uri="{FF2B5EF4-FFF2-40B4-BE49-F238E27FC236}">
                <a16:creationId xmlns:a16="http://schemas.microsoft.com/office/drawing/2014/main" id="{1DADC5DC-49F8-4DD9-820A-13EC4D718619}"/>
              </a:ext>
            </a:extLst>
          </p:cNvPr>
          <p:cNvSpPr txBox="1"/>
          <p:nvPr/>
        </p:nvSpPr>
        <p:spPr>
          <a:xfrm>
            <a:off x="5292079" y="2048651"/>
            <a:ext cx="3744417" cy="1477328"/>
          </a:xfrm>
          <a:prstGeom prst="rect">
            <a:avLst/>
          </a:prstGeom>
          <a:noFill/>
        </p:spPr>
        <p:txBody>
          <a:bodyPr wrap="square" rtlCol="0">
            <a:spAutoFit/>
          </a:bodyPr>
          <a:lstStyle/>
          <a:p>
            <a:r>
              <a:rPr lang="en-US" b="1" dirty="0">
                <a:solidFill>
                  <a:srgbClr val="FFFF00"/>
                </a:solidFill>
              </a:rPr>
              <a:t>PARENTS… TOGETHER WE CAN MAKE A DIFFERENCE THIS YEAR FOR EACH OF OUR STUDENTS!! Their mission experience depends on US!</a:t>
            </a:r>
          </a:p>
        </p:txBody>
      </p:sp>
    </p:spTree>
    <p:extLst>
      <p:ext uri="{BB962C8B-B14F-4D97-AF65-F5344CB8AC3E}">
        <p14:creationId xmlns:p14="http://schemas.microsoft.com/office/powerpoint/2010/main" val="15170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9667"/>
                                        </p:tgtEl>
                                        <p:attrNameLst>
                                          <p:attrName>style.visibility</p:attrName>
                                        </p:attrNameLst>
                                      </p:cBhvr>
                                      <p:to>
                                        <p:strVal val="visible"/>
                                      </p:to>
                                    </p:set>
                                    <p:anim calcmode="lin" valueType="num">
                                      <p:cBhvr>
                                        <p:cTn id="7" dur="500" fill="hold"/>
                                        <p:tgtEl>
                                          <p:spTgt spid="369667"/>
                                        </p:tgtEl>
                                        <p:attrNameLst>
                                          <p:attrName>ppt_w</p:attrName>
                                        </p:attrNameLst>
                                      </p:cBhvr>
                                      <p:tavLst>
                                        <p:tav tm="0">
                                          <p:val>
                                            <p:fltVal val="0"/>
                                          </p:val>
                                        </p:tav>
                                        <p:tav tm="100000">
                                          <p:val>
                                            <p:strVal val="#ppt_w"/>
                                          </p:val>
                                        </p:tav>
                                      </p:tavLst>
                                    </p:anim>
                                    <p:anim calcmode="lin" valueType="num">
                                      <p:cBhvr>
                                        <p:cTn id="8" dur="500" fill="hold"/>
                                        <p:tgtEl>
                                          <p:spTgt spid="369667"/>
                                        </p:tgtEl>
                                        <p:attrNameLst>
                                          <p:attrName>ppt_h</p:attrName>
                                        </p:attrNameLst>
                                      </p:cBhvr>
                                      <p:tavLst>
                                        <p:tav tm="0">
                                          <p:val>
                                            <p:fltVal val="0"/>
                                          </p:val>
                                        </p:tav>
                                        <p:tav tm="100000">
                                          <p:val>
                                            <p:strVal val="#ppt_h"/>
                                          </p:val>
                                        </p:tav>
                                      </p:tavLst>
                                    </p:anim>
                                    <p:animEffect transition="in" filter="fade">
                                      <p:cBhvr>
                                        <p:cTn id="9" dur="500"/>
                                        <p:tgtEl>
                                          <p:spTgt spid="36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E958-A5B2-4316-A735-744B9AA02F0C}"/>
              </a:ext>
            </a:extLst>
          </p:cNvPr>
          <p:cNvSpPr>
            <a:spLocks noGrp="1"/>
          </p:cNvSpPr>
          <p:nvPr>
            <p:ph type="title"/>
          </p:nvPr>
        </p:nvSpPr>
        <p:spPr/>
        <p:txBody>
          <a:bodyPr/>
          <a:lstStyle/>
          <a:p>
            <a:pPr algn="ctr"/>
            <a:r>
              <a:rPr lang="en-US" dirty="0">
                <a:solidFill>
                  <a:srgbClr val="FFFF00"/>
                </a:solidFill>
              </a:rPr>
              <a:t>ILLNESS POLICY</a:t>
            </a:r>
          </a:p>
        </p:txBody>
      </p:sp>
      <p:sp>
        <p:nvSpPr>
          <p:cNvPr id="3" name="Content Placeholder 2">
            <a:extLst>
              <a:ext uri="{FF2B5EF4-FFF2-40B4-BE49-F238E27FC236}">
                <a16:creationId xmlns:a16="http://schemas.microsoft.com/office/drawing/2014/main" id="{F8F669A0-1A2A-4C0F-B5B7-E9137732386B}"/>
              </a:ext>
            </a:extLst>
          </p:cNvPr>
          <p:cNvSpPr>
            <a:spLocks noGrp="1"/>
          </p:cNvSpPr>
          <p:nvPr>
            <p:ph idx="1"/>
          </p:nvPr>
        </p:nvSpPr>
        <p:spPr>
          <a:xfrm>
            <a:off x="900113" y="1772815"/>
            <a:ext cx="7488237" cy="4751809"/>
          </a:xfrm>
        </p:spPr>
        <p:txBody>
          <a:bodyPr/>
          <a:lstStyle/>
          <a:p>
            <a:pPr marL="0" indent="0">
              <a:buNone/>
              <a:defRPr/>
            </a:pPr>
            <a:r>
              <a:rPr lang="en-US" sz="2400" b="1" dirty="0"/>
              <a:t>Student Illness Policy</a:t>
            </a:r>
            <a:r>
              <a:rPr lang="en-US" sz="2400" dirty="0"/>
              <a:t>:  </a:t>
            </a:r>
          </a:p>
          <a:p>
            <a:pPr marL="0" indent="0">
              <a:buNone/>
              <a:defRPr/>
            </a:pPr>
            <a:r>
              <a:rPr lang="en-US" sz="2400" dirty="0"/>
              <a:t>Parents must keep a sick child home to prevent the spread of illness.  </a:t>
            </a:r>
          </a:p>
          <a:p>
            <a:pPr marL="0" indent="0">
              <a:buNone/>
              <a:defRPr/>
            </a:pPr>
            <a:r>
              <a:rPr lang="en-US" sz="2400" b="1" dirty="0"/>
              <a:t> </a:t>
            </a:r>
            <a:endParaRPr lang="en-US" sz="2400" dirty="0"/>
          </a:p>
          <a:p>
            <a:pPr marL="0" indent="0">
              <a:buNone/>
              <a:defRPr/>
            </a:pPr>
            <a:r>
              <a:rPr lang="en-US" sz="2400" b="1" dirty="0"/>
              <a:t>Students Ill at School</a:t>
            </a:r>
            <a:r>
              <a:rPr lang="en-US" sz="2400" dirty="0"/>
              <a:t>:  </a:t>
            </a:r>
          </a:p>
          <a:p>
            <a:pPr marL="0" indent="0">
              <a:buNone/>
              <a:defRPr/>
            </a:pPr>
            <a:r>
              <a:rPr lang="en-US" sz="2400" dirty="0"/>
              <a:t>Students who become ill while at school will be brought to a room where they can rest quietly until parents can pick them up.   Any child who vomits or has a fever of 100 degrees or more will be sent home.  Parents need to be prepared or have an approved individual ready to pick up your child within 1 hour of notice.</a:t>
            </a:r>
          </a:p>
          <a:p>
            <a:pPr marL="0" indent="0">
              <a:buNone/>
            </a:pPr>
            <a:endParaRPr lang="en-US" dirty="0"/>
          </a:p>
        </p:txBody>
      </p:sp>
    </p:spTree>
    <p:extLst>
      <p:ext uri="{BB962C8B-B14F-4D97-AF65-F5344CB8AC3E}">
        <p14:creationId xmlns:p14="http://schemas.microsoft.com/office/powerpoint/2010/main" val="126704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EA81-844D-4FFE-A8C2-B7F6943D66DE}"/>
              </a:ext>
            </a:extLst>
          </p:cNvPr>
          <p:cNvSpPr>
            <a:spLocks noGrp="1"/>
          </p:cNvSpPr>
          <p:nvPr>
            <p:ph type="title"/>
          </p:nvPr>
        </p:nvSpPr>
        <p:spPr/>
        <p:txBody>
          <a:bodyPr/>
          <a:lstStyle/>
          <a:p>
            <a:pPr algn="ctr"/>
            <a:r>
              <a:rPr lang="en-US" dirty="0">
                <a:solidFill>
                  <a:srgbClr val="FFFF00"/>
                </a:solidFill>
              </a:rPr>
              <a:t>FINANCIAL POLICY</a:t>
            </a:r>
          </a:p>
        </p:txBody>
      </p:sp>
      <p:sp>
        <p:nvSpPr>
          <p:cNvPr id="3" name="Content Placeholder 2">
            <a:extLst>
              <a:ext uri="{FF2B5EF4-FFF2-40B4-BE49-F238E27FC236}">
                <a16:creationId xmlns:a16="http://schemas.microsoft.com/office/drawing/2014/main" id="{CA51B9BA-3242-4522-BD2E-B73770636E54}"/>
              </a:ext>
            </a:extLst>
          </p:cNvPr>
          <p:cNvSpPr>
            <a:spLocks noGrp="1"/>
          </p:cNvSpPr>
          <p:nvPr>
            <p:ph idx="1"/>
          </p:nvPr>
        </p:nvSpPr>
        <p:spPr>
          <a:xfrm>
            <a:off x="755576" y="1914402"/>
            <a:ext cx="7488237" cy="4752528"/>
          </a:xfrm>
        </p:spPr>
        <p:txBody>
          <a:bodyPr/>
          <a:lstStyle/>
          <a:p>
            <a:pPr marL="0" indent="0">
              <a:buNone/>
              <a:defRPr/>
            </a:pPr>
            <a:r>
              <a:rPr lang="en-US" sz="2000" b="1" dirty="0"/>
              <a:t>JSA</a:t>
            </a:r>
          </a:p>
          <a:p>
            <a:pPr marL="0" indent="0">
              <a:buNone/>
              <a:defRPr/>
            </a:pPr>
            <a:r>
              <a:rPr lang="en-US" sz="2000" b="1" dirty="0"/>
              <a:t>TAD’s Electronic Tuition Management System</a:t>
            </a:r>
          </a:p>
          <a:p>
            <a:pPr marL="0" indent="0">
              <a:buNone/>
              <a:defRPr/>
            </a:pPr>
            <a:r>
              <a:rPr lang="en-US" sz="2000" b="1" dirty="0"/>
              <a:t>Bills late fee that we cannot waive</a:t>
            </a:r>
          </a:p>
          <a:p>
            <a:pPr marL="0" indent="0">
              <a:buNone/>
              <a:defRPr/>
            </a:pPr>
            <a:r>
              <a:rPr lang="en-US" sz="2000" b="1" dirty="0"/>
              <a:t>All Tuition due 1</a:t>
            </a:r>
            <a:r>
              <a:rPr lang="en-US" sz="2000" b="1" baseline="30000" dirty="0"/>
              <a:t>st</a:t>
            </a:r>
            <a:r>
              <a:rPr lang="en-US" sz="2000" b="1" dirty="0"/>
              <a:t> of each month(Monthly/Quarterly/Annually)</a:t>
            </a:r>
          </a:p>
          <a:p>
            <a:pPr marL="0" indent="0">
              <a:buNone/>
              <a:defRPr/>
            </a:pPr>
            <a:endParaRPr lang="en-US" sz="2000" b="1" dirty="0"/>
          </a:p>
          <a:p>
            <a:pPr marL="0" indent="0">
              <a:buNone/>
              <a:defRPr/>
            </a:pPr>
            <a:r>
              <a:rPr lang="en-US" sz="2000" b="1" dirty="0"/>
              <a:t>JSACG </a:t>
            </a:r>
          </a:p>
          <a:p>
            <a:pPr marL="0" indent="0">
              <a:buNone/>
              <a:defRPr/>
            </a:pPr>
            <a:r>
              <a:rPr lang="en-US" sz="2000" b="1" dirty="0"/>
              <a:t>Co-Pays will be invoiced as claims are paid</a:t>
            </a:r>
          </a:p>
          <a:p>
            <a:pPr marL="0" indent="0">
              <a:buNone/>
              <a:defRPr/>
            </a:pPr>
            <a:r>
              <a:rPr lang="en-US" sz="2000" b="1" dirty="0"/>
              <a:t>Fees are assessed for late students, absences, etc. that cannot be billed to insurance.</a:t>
            </a:r>
          </a:p>
          <a:p>
            <a:pPr marL="0" indent="0">
              <a:buNone/>
              <a:defRPr/>
            </a:pPr>
            <a:r>
              <a:rPr lang="en-US" sz="2000" b="1" dirty="0"/>
              <a:t>Planned absences/vacation (notify Trina/Kelli via email so they can try to use your therapists with other students/subs if possible to avoid charges.</a:t>
            </a:r>
          </a:p>
          <a:p>
            <a:pPr>
              <a:defRPr/>
            </a:pPr>
            <a:endParaRPr lang="en-US" dirty="0"/>
          </a:p>
          <a:p>
            <a:pPr marL="0" indent="0">
              <a:buNone/>
            </a:pPr>
            <a:endParaRPr lang="en-US" dirty="0"/>
          </a:p>
        </p:txBody>
      </p:sp>
    </p:spTree>
    <p:extLst>
      <p:ext uri="{BB962C8B-B14F-4D97-AF65-F5344CB8AC3E}">
        <p14:creationId xmlns:p14="http://schemas.microsoft.com/office/powerpoint/2010/main" val="425118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3DBD-FE95-4D88-8DD8-DF83FAA361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F94E25-D49B-4F73-998A-1E9DB412E4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374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nspirational astronaut quotes">
            <a:extLst>
              <a:ext uri="{FF2B5EF4-FFF2-40B4-BE49-F238E27FC236}">
                <a16:creationId xmlns:a16="http://schemas.microsoft.com/office/drawing/2014/main" id="{C0E2119E-548F-4FFD-957E-4CCCFFFC18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404292"/>
            <a:ext cx="612068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8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1AC07E-BE8B-43BB-AD1D-B33CB3C69E46}"/>
              </a:ext>
            </a:extLst>
          </p:cNvPr>
          <p:cNvSpPr>
            <a:spLocks noGrp="1"/>
          </p:cNvSpPr>
          <p:nvPr>
            <p:ph/>
          </p:nvPr>
        </p:nvSpPr>
        <p:spPr>
          <a:xfrm>
            <a:off x="1067793" y="188913"/>
            <a:ext cx="7847012" cy="6335712"/>
          </a:xfrm>
        </p:spPr>
        <p:txBody>
          <a:bodyPr/>
          <a:lstStyle/>
          <a:p>
            <a:pPr marL="0" indent="0" algn="ctr">
              <a:buNone/>
            </a:pPr>
            <a:r>
              <a:rPr lang="en-US" dirty="0"/>
              <a:t>We are HERE to change LIVES.. </a:t>
            </a:r>
          </a:p>
          <a:p>
            <a:endParaRPr lang="en-US" dirty="0"/>
          </a:p>
          <a:p>
            <a:endParaRPr lang="en-US" dirty="0"/>
          </a:p>
          <a:p>
            <a:pPr marL="0" indent="0" algn="ctr">
              <a:buNone/>
            </a:pPr>
            <a:r>
              <a:rPr lang="en-US" dirty="0"/>
              <a:t>We never forget how uniquely wonderful each </a:t>
            </a:r>
          </a:p>
          <a:p>
            <a:pPr marL="0" indent="0" algn="ctr">
              <a:buNone/>
            </a:pPr>
            <a:r>
              <a:rPr lang="en-US" dirty="0"/>
              <a:t>of our students are…</a:t>
            </a:r>
          </a:p>
          <a:p>
            <a:endParaRPr lang="en-US" dirty="0"/>
          </a:p>
          <a:p>
            <a:endParaRPr lang="en-US" dirty="0"/>
          </a:p>
        </p:txBody>
      </p:sp>
      <p:pic>
        <p:nvPicPr>
          <p:cNvPr id="16386" name="Picture 2" descr="Image result for guardians of the galaxy phrases">
            <a:extLst>
              <a:ext uri="{FF2B5EF4-FFF2-40B4-BE49-F238E27FC236}">
                <a16:creationId xmlns:a16="http://schemas.microsoft.com/office/drawing/2014/main" id="{0162A70D-73BA-4EB5-9765-31575DA1F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68258"/>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96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automatically generated">
            <a:extLst>
              <a:ext uri="{FF2B5EF4-FFF2-40B4-BE49-F238E27FC236}">
                <a16:creationId xmlns:a16="http://schemas.microsoft.com/office/drawing/2014/main" id="{4E6BB562-CB60-40B3-A89E-6FC6AB54744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97324" y="1052736"/>
            <a:ext cx="5149352" cy="2376264"/>
          </a:xfrm>
          <a:prstGeom prst="rect">
            <a:avLst/>
          </a:prstGeom>
        </p:spPr>
      </p:pic>
      <p:pic>
        <p:nvPicPr>
          <p:cNvPr id="8" name="Online Media 7" title="Space Shuttle Launch Audio - play LOUD (no music) HD 1080p">
            <a:hlinkClick r:id="" action="ppaction://media"/>
            <a:extLst>
              <a:ext uri="{FF2B5EF4-FFF2-40B4-BE49-F238E27FC236}">
                <a16:creationId xmlns:a16="http://schemas.microsoft.com/office/drawing/2014/main" id="{EC9C848E-340D-44FF-922F-C6054E180AFE}"/>
              </a:ext>
            </a:extLst>
          </p:cNvPr>
          <p:cNvPicPr>
            <a:picLocks noRot="1" noChangeAspect="1"/>
          </p:cNvPicPr>
          <p:nvPr>
            <a:videoFile r:link="rId1"/>
          </p:nvPr>
        </p:nvPicPr>
        <p:blipFill>
          <a:blip r:embed="rId4"/>
          <a:stretch>
            <a:fillRect/>
          </a:stretch>
        </p:blipFill>
        <p:spPr>
          <a:xfrm>
            <a:off x="2369733" y="3717032"/>
            <a:ext cx="4744388" cy="2668718"/>
          </a:xfrm>
          <a:prstGeom prst="rect">
            <a:avLst/>
          </a:prstGeom>
        </p:spPr>
      </p:pic>
    </p:spTree>
    <p:extLst>
      <p:ext uri="{BB962C8B-B14F-4D97-AF65-F5344CB8AC3E}">
        <p14:creationId xmlns:p14="http://schemas.microsoft.com/office/powerpoint/2010/main" val="74921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123FD-5368-495E-9360-8AA37D9DFE8B}"/>
              </a:ext>
            </a:extLst>
          </p:cNvPr>
          <p:cNvSpPr>
            <a:spLocks noGrp="1"/>
          </p:cNvSpPr>
          <p:nvPr>
            <p:ph/>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7200" dirty="0"/>
              <a:t>STOP</a:t>
            </a:r>
          </a:p>
        </p:txBody>
      </p:sp>
    </p:spTree>
    <p:extLst>
      <p:ext uri="{BB962C8B-B14F-4D97-AF65-F5344CB8AC3E}">
        <p14:creationId xmlns:p14="http://schemas.microsoft.com/office/powerpoint/2010/main" val="302782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AutoShape 2"/>
          <p:cNvSpPr>
            <a:spLocks noChangeArrowheads="1"/>
          </p:cNvSpPr>
          <p:nvPr/>
        </p:nvSpPr>
        <p:spPr bwMode="auto">
          <a:xfrm flipH="1" flipV="1">
            <a:off x="4713288" y="4976813"/>
            <a:ext cx="2305050" cy="863600"/>
          </a:xfrm>
          <a:prstGeom prst="curvedDownArrow">
            <a:avLst>
              <a:gd name="adj1" fmla="val 35440"/>
              <a:gd name="adj2" fmla="val 88822"/>
              <a:gd name="adj3" fmla="val 56722"/>
            </a:avLst>
          </a:prstGeom>
          <a:solidFill>
            <a:schemeClr val="folHlink"/>
          </a:solidFill>
          <a:ln w="9525">
            <a:noFill/>
            <a:miter lim="800000"/>
            <a:headEnd/>
            <a:tailEnd/>
          </a:ln>
          <a:effectLst/>
        </p:spPr>
        <p:txBody>
          <a:bodyPr wrap="none" anchor="ctr"/>
          <a:lstStyle/>
          <a:p>
            <a:endParaRPr lang="ru-RU"/>
          </a:p>
        </p:txBody>
      </p:sp>
      <p:sp>
        <p:nvSpPr>
          <p:cNvPr id="355331" name="AutoShape 3"/>
          <p:cNvSpPr>
            <a:spLocks noChangeArrowheads="1"/>
          </p:cNvSpPr>
          <p:nvPr/>
        </p:nvSpPr>
        <p:spPr bwMode="auto">
          <a:xfrm flipV="1">
            <a:off x="2122488" y="4976813"/>
            <a:ext cx="2303462" cy="863600"/>
          </a:xfrm>
          <a:prstGeom prst="curvedDownArrow">
            <a:avLst>
              <a:gd name="adj1" fmla="val 35416"/>
              <a:gd name="adj2" fmla="val 88761"/>
              <a:gd name="adj3" fmla="val 56722"/>
            </a:avLst>
          </a:prstGeom>
          <a:solidFill>
            <a:schemeClr val="folHlink"/>
          </a:solidFill>
          <a:ln w="9525">
            <a:noFill/>
            <a:miter lim="800000"/>
            <a:headEnd/>
            <a:tailEnd/>
          </a:ln>
          <a:effectLst/>
        </p:spPr>
        <p:txBody>
          <a:bodyPr wrap="none" anchor="ctr"/>
          <a:lstStyle/>
          <a:p>
            <a:endParaRPr lang="ru-RU"/>
          </a:p>
        </p:txBody>
      </p:sp>
      <p:sp>
        <p:nvSpPr>
          <p:cNvPr id="355332" name="AutoShape 4"/>
          <p:cNvSpPr>
            <a:spLocks noChangeArrowheads="1"/>
          </p:cNvSpPr>
          <p:nvPr/>
        </p:nvSpPr>
        <p:spPr bwMode="auto">
          <a:xfrm flipH="1">
            <a:off x="4713288" y="1519238"/>
            <a:ext cx="2305050" cy="1008062"/>
          </a:xfrm>
          <a:prstGeom prst="curvedDownArrow">
            <a:avLst>
              <a:gd name="adj1" fmla="val 30361"/>
              <a:gd name="adj2" fmla="val 76093"/>
              <a:gd name="adj3" fmla="val 56722"/>
            </a:avLst>
          </a:prstGeom>
          <a:solidFill>
            <a:schemeClr val="folHlink"/>
          </a:solidFill>
          <a:ln w="9525">
            <a:noFill/>
            <a:miter lim="800000"/>
            <a:headEnd/>
            <a:tailEnd/>
          </a:ln>
          <a:effectLst/>
        </p:spPr>
        <p:txBody>
          <a:bodyPr wrap="none" anchor="ctr"/>
          <a:lstStyle/>
          <a:p>
            <a:endParaRPr lang="ru-RU"/>
          </a:p>
        </p:txBody>
      </p:sp>
      <p:sp>
        <p:nvSpPr>
          <p:cNvPr id="355333" name="AutoShape 5"/>
          <p:cNvSpPr>
            <a:spLocks noChangeArrowheads="1"/>
          </p:cNvSpPr>
          <p:nvPr/>
        </p:nvSpPr>
        <p:spPr bwMode="auto">
          <a:xfrm>
            <a:off x="2122488" y="1519238"/>
            <a:ext cx="2303462" cy="1008062"/>
          </a:xfrm>
          <a:prstGeom prst="curvedDownArrow">
            <a:avLst>
              <a:gd name="adj1" fmla="val 30340"/>
              <a:gd name="adj2" fmla="val 76041"/>
              <a:gd name="adj3" fmla="val 56722"/>
            </a:avLst>
          </a:prstGeom>
          <a:solidFill>
            <a:schemeClr val="folHlink"/>
          </a:solidFill>
          <a:ln w="9525">
            <a:noFill/>
            <a:miter lim="800000"/>
            <a:headEnd/>
            <a:tailEnd/>
          </a:ln>
          <a:effectLst/>
        </p:spPr>
        <p:txBody>
          <a:bodyPr wrap="none" anchor="ctr"/>
          <a:lstStyle/>
          <a:p>
            <a:endParaRPr lang="ru-RU"/>
          </a:p>
        </p:txBody>
      </p:sp>
      <p:grpSp>
        <p:nvGrpSpPr>
          <p:cNvPr id="355334" name="Group 6"/>
          <p:cNvGrpSpPr>
            <a:grpSpLocks/>
          </p:cNvGrpSpPr>
          <p:nvPr/>
        </p:nvGrpSpPr>
        <p:grpSpPr bwMode="auto">
          <a:xfrm rot="-3103388">
            <a:off x="3467894" y="2623344"/>
            <a:ext cx="2232025" cy="2185987"/>
            <a:chOff x="748" y="1661"/>
            <a:chExt cx="1134" cy="1111"/>
          </a:xfrm>
        </p:grpSpPr>
        <p:sp>
          <p:nvSpPr>
            <p:cNvPr id="355335" name="Freeform 7"/>
            <p:cNvSpPr>
              <a:spLocks/>
            </p:cNvSpPr>
            <p:nvPr/>
          </p:nvSpPr>
          <p:spPr bwMode="gray">
            <a:xfrm rot="5400000">
              <a:off x="1318" y="1736"/>
              <a:ext cx="471" cy="480"/>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solidFill>
              <a:schemeClr val="accent2"/>
            </a:solidFill>
            <a:ln w="0">
              <a:noFill/>
              <a:prstDash val="solid"/>
              <a:round/>
              <a:headEnd/>
              <a:tailEnd/>
            </a:ln>
          </p:spPr>
          <p:txBody>
            <a:bodyPr/>
            <a:lstStyle/>
            <a:p>
              <a:endParaRPr lang="ru-RU"/>
            </a:p>
          </p:txBody>
        </p:sp>
        <p:sp>
          <p:nvSpPr>
            <p:cNvPr id="355336" name="Freeform 8"/>
            <p:cNvSpPr>
              <a:spLocks/>
            </p:cNvSpPr>
            <p:nvPr/>
          </p:nvSpPr>
          <p:spPr bwMode="gray">
            <a:xfrm rot="7200000">
              <a:off x="1407" y="1886"/>
              <a:ext cx="472" cy="479"/>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2">
                    <a:gamma/>
                    <a:tint val="0"/>
                    <a:invGamma/>
                  </a:schemeClr>
                </a:gs>
                <a:gs pos="100000">
                  <a:schemeClr val="accent2"/>
                </a:gs>
              </a:gsLst>
              <a:lin ang="5400000" scaled="1"/>
            </a:gradFill>
            <a:ln w="0">
              <a:noFill/>
              <a:prstDash val="solid"/>
              <a:round/>
              <a:headEnd/>
              <a:tailEnd/>
            </a:ln>
          </p:spPr>
          <p:txBody>
            <a:bodyPr/>
            <a:lstStyle/>
            <a:p>
              <a:endParaRPr lang="ru-RU"/>
            </a:p>
          </p:txBody>
        </p:sp>
        <p:sp>
          <p:nvSpPr>
            <p:cNvPr id="355337" name="AutoShape 9"/>
            <p:cNvSpPr>
              <a:spLocks noChangeArrowheads="1"/>
            </p:cNvSpPr>
            <p:nvPr/>
          </p:nvSpPr>
          <p:spPr bwMode="gray">
            <a:xfrm rot="23400000">
              <a:off x="1433" y="2205"/>
              <a:ext cx="404" cy="256"/>
            </a:xfrm>
            <a:prstGeom prst="triangle">
              <a:avLst>
                <a:gd name="adj" fmla="val 50000"/>
              </a:avLst>
            </a:prstGeom>
            <a:solidFill>
              <a:schemeClr val="bg2"/>
            </a:solidFill>
            <a:ln w="9525" algn="ctr">
              <a:noFill/>
              <a:miter lim="800000"/>
              <a:headEnd/>
              <a:tailEnd/>
            </a:ln>
            <a:effectLst/>
          </p:spPr>
          <p:txBody>
            <a:bodyPr wrap="none" anchor="ctr"/>
            <a:lstStyle/>
            <a:p>
              <a:endParaRPr lang="ru-RU"/>
            </a:p>
          </p:txBody>
        </p:sp>
        <p:sp>
          <p:nvSpPr>
            <p:cNvPr id="355338" name="Freeform 10"/>
            <p:cNvSpPr>
              <a:spLocks/>
            </p:cNvSpPr>
            <p:nvPr/>
          </p:nvSpPr>
          <p:spPr bwMode="gray">
            <a:xfrm rot="12600000">
              <a:off x="1161" y="2299"/>
              <a:ext cx="478" cy="473"/>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solidFill>
              <a:schemeClr val="bg2"/>
            </a:solidFill>
            <a:ln w="0">
              <a:noFill/>
              <a:prstDash val="solid"/>
              <a:round/>
              <a:headEnd/>
              <a:tailEnd/>
            </a:ln>
          </p:spPr>
          <p:txBody>
            <a:bodyPr/>
            <a:lstStyle/>
            <a:p>
              <a:endParaRPr lang="ru-RU"/>
            </a:p>
          </p:txBody>
        </p:sp>
        <p:sp>
          <p:nvSpPr>
            <p:cNvPr id="355339" name="Freeform 11"/>
            <p:cNvSpPr>
              <a:spLocks/>
            </p:cNvSpPr>
            <p:nvPr/>
          </p:nvSpPr>
          <p:spPr bwMode="gray">
            <a:xfrm rot="14400000">
              <a:off x="990" y="2296"/>
              <a:ext cx="472" cy="479"/>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bg2">
                    <a:gamma/>
                    <a:tint val="0"/>
                    <a:invGamma/>
                  </a:schemeClr>
                </a:gs>
                <a:gs pos="100000">
                  <a:schemeClr val="bg2"/>
                </a:gs>
              </a:gsLst>
              <a:lin ang="5400000" scaled="1"/>
            </a:gradFill>
            <a:ln w="0">
              <a:noFill/>
              <a:prstDash val="solid"/>
              <a:round/>
              <a:headEnd/>
              <a:tailEnd/>
            </a:ln>
          </p:spPr>
          <p:txBody>
            <a:bodyPr/>
            <a:lstStyle/>
            <a:p>
              <a:endParaRPr lang="ru-RU"/>
            </a:p>
          </p:txBody>
        </p:sp>
        <p:sp>
          <p:nvSpPr>
            <p:cNvPr id="355340" name="AutoShape 12"/>
            <p:cNvSpPr>
              <a:spLocks noChangeArrowheads="1"/>
            </p:cNvSpPr>
            <p:nvPr/>
          </p:nvSpPr>
          <p:spPr bwMode="gray">
            <a:xfrm rot="30600000">
              <a:off x="823" y="2299"/>
              <a:ext cx="404" cy="230"/>
            </a:xfrm>
            <a:prstGeom prst="triangle">
              <a:avLst>
                <a:gd name="adj" fmla="val 50000"/>
              </a:avLst>
            </a:prstGeom>
            <a:solidFill>
              <a:schemeClr val="accent1"/>
            </a:solidFill>
            <a:ln w="9525" algn="ctr">
              <a:noFill/>
              <a:miter lim="800000"/>
              <a:headEnd/>
              <a:tailEnd/>
            </a:ln>
            <a:effectLst/>
          </p:spPr>
          <p:txBody>
            <a:bodyPr wrap="none" anchor="ctr"/>
            <a:lstStyle/>
            <a:p>
              <a:endParaRPr lang="ru-RU"/>
            </a:p>
          </p:txBody>
        </p:sp>
        <p:sp>
          <p:nvSpPr>
            <p:cNvPr id="355341" name="Freeform 13"/>
            <p:cNvSpPr>
              <a:spLocks/>
            </p:cNvSpPr>
            <p:nvPr/>
          </p:nvSpPr>
          <p:spPr bwMode="gray">
            <a:xfrm rot="19800000">
              <a:off x="748" y="1889"/>
              <a:ext cx="478" cy="473"/>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solidFill>
              <a:schemeClr val="accent1"/>
            </a:solidFill>
            <a:ln w="0">
              <a:noFill/>
              <a:prstDash val="solid"/>
              <a:round/>
              <a:headEnd/>
              <a:tailEnd/>
            </a:ln>
          </p:spPr>
          <p:txBody>
            <a:bodyPr/>
            <a:lstStyle/>
            <a:p>
              <a:endParaRPr lang="ru-RU"/>
            </a:p>
          </p:txBody>
        </p:sp>
        <p:sp>
          <p:nvSpPr>
            <p:cNvPr id="355342" name="Freeform 14"/>
            <p:cNvSpPr>
              <a:spLocks/>
            </p:cNvSpPr>
            <p:nvPr/>
          </p:nvSpPr>
          <p:spPr bwMode="gray">
            <a:xfrm>
              <a:off x="835" y="1739"/>
              <a:ext cx="478" cy="473"/>
            </a:xfrm>
            <a:custGeom>
              <a:avLst/>
              <a:gdLst/>
              <a:ahLst/>
              <a:cxnLst>
                <a:cxn ang="0">
                  <a:pos x="0" y="1452"/>
                </a:cxn>
                <a:cxn ang="0">
                  <a:pos x="6" y="1320"/>
                </a:cxn>
                <a:cxn ang="0">
                  <a:pos x="24" y="1190"/>
                </a:cxn>
                <a:cxn ang="0">
                  <a:pos x="52" y="1066"/>
                </a:cxn>
                <a:cxn ang="0">
                  <a:pos x="90" y="946"/>
                </a:cxn>
                <a:cxn ang="0">
                  <a:pos x="140" y="830"/>
                </a:cxn>
                <a:cxn ang="0">
                  <a:pos x="198" y="718"/>
                </a:cxn>
                <a:cxn ang="0">
                  <a:pos x="264" y="614"/>
                </a:cxn>
                <a:cxn ang="0">
                  <a:pos x="340" y="516"/>
                </a:cxn>
                <a:cxn ang="0">
                  <a:pos x="424" y="424"/>
                </a:cxn>
                <a:cxn ang="0">
                  <a:pos x="516" y="342"/>
                </a:cxn>
                <a:cxn ang="0">
                  <a:pos x="612" y="266"/>
                </a:cxn>
                <a:cxn ang="0">
                  <a:pos x="718" y="198"/>
                </a:cxn>
                <a:cxn ang="0">
                  <a:pos x="828" y="140"/>
                </a:cxn>
                <a:cxn ang="0">
                  <a:pos x="942" y="90"/>
                </a:cxn>
                <a:cxn ang="0">
                  <a:pos x="1064" y="52"/>
                </a:cxn>
                <a:cxn ang="0">
                  <a:pos x="1188" y="22"/>
                </a:cxn>
                <a:cxn ang="0">
                  <a:pos x="1316" y="6"/>
                </a:cxn>
                <a:cxn ang="0">
                  <a:pos x="1448" y="0"/>
                </a:cxn>
                <a:cxn ang="0">
                  <a:pos x="1448" y="726"/>
                </a:cxn>
                <a:cxn ang="0">
                  <a:pos x="1358" y="732"/>
                </a:cxn>
                <a:cxn ang="0">
                  <a:pos x="1270" y="748"/>
                </a:cxn>
                <a:cxn ang="0">
                  <a:pos x="1186" y="774"/>
                </a:cxn>
                <a:cxn ang="0">
                  <a:pos x="1108" y="810"/>
                </a:cxn>
                <a:cxn ang="0">
                  <a:pos x="1034" y="856"/>
                </a:cxn>
                <a:cxn ang="0">
                  <a:pos x="968" y="910"/>
                </a:cxn>
                <a:cxn ang="0">
                  <a:pos x="906" y="970"/>
                </a:cxn>
                <a:cxn ang="0">
                  <a:pos x="854" y="1038"/>
                </a:cxn>
                <a:cxn ang="0">
                  <a:pos x="808" y="1110"/>
                </a:cxn>
                <a:cxn ang="0">
                  <a:pos x="772" y="1190"/>
                </a:cxn>
                <a:cxn ang="0">
                  <a:pos x="746" y="1274"/>
                </a:cxn>
                <a:cxn ang="0">
                  <a:pos x="730" y="1360"/>
                </a:cxn>
                <a:cxn ang="0">
                  <a:pos x="724" y="1452"/>
                </a:cxn>
                <a:cxn ang="0">
                  <a:pos x="0" y="1452"/>
                </a:cxn>
                <a:cxn ang="0">
                  <a:pos x="0" y="1452"/>
                </a:cxn>
              </a:cxnLst>
              <a:rect l="0" t="0" r="r" b="b"/>
              <a:pathLst>
                <a:path w="1448" h="1452">
                  <a:moveTo>
                    <a:pt x="0" y="1452"/>
                  </a:moveTo>
                  <a:lnTo>
                    <a:pt x="6" y="1320"/>
                  </a:lnTo>
                  <a:lnTo>
                    <a:pt x="24" y="1190"/>
                  </a:lnTo>
                  <a:lnTo>
                    <a:pt x="52" y="1066"/>
                  </a:lnTo>
                  <a:lnTo>
                    <a:pt x="90" y="946"/>
                  </a:lnTo>
                  <a:lnTo>
                    <a:pt x="140" y="830"/>
                  </a:lnTo>
                  <a:lnTo>
                    <a:pt x="198" y="718"/>
                  </a:lnTo>
                  <a:lnTo>
                    <a:pt x="264" y="614"/>
                  </a:lnTo>
                  <a:lnTo>
                    <a:pt x="340" y="516"/>
                  </a:lnTo>
                  <a:lnTo>
                    <a:pt x="424" y="424"/>
                  </a:lnTo>
                  <a:lnTo>
                    <a:pt x="516" y="342"/>
                  </a:lnTo>
                  <a:lnTo>
                    <a:pt x="612" y="266"/>
                  </a:lnTo>
                  <a:lnTo>
                    <a:pt x="718" y="198"/>
                  </a:lnTo>
                  <a:lnTo>
                    <a:pt x="828" y="140"/>
                  </a:lnTo>
                  <a:lnTo>
                    <a:pt x="942" y="90"/>
                  </a:lnTo>
                  <a:lnTo>
                    <a:pt x="1064" y="52"/>
                  </a:lnTo>
                  <a:lnTo>
                    <a:pt x="1188" y="22"/>
                  </a:lnTo>
                  <a:lnTo>
                    <a:pt x="1316" y="6"/>
                  </a:lnTo>
                  <a:lnTo>
                    <a:pt x="1448" y="0"/>
                  </a:lnTo>
                  <a:lnTo>
                    <a:pt x="1448" y="726"/>
                  </a:lnTo>
                  <a:lnTo>
                    <a:pt x="1358" y="732"/>
                  </a:lnTo>
                  <a:lnTo>
                    <a:pt x="1270" y="748"/>
                  </a:lnTo>
                  <a:lnTo>
                    <a:pt x="1186" y="774"/>
                  </a:lnTo>
                  <a:lnTo>
                    <a:pt x="1108" y="810"/>
                  </a:lnTo>
                  <a:lnTo>
                    <a:pt x="1034" y="856"/>
                  </a:lnTo>
                  <a:lnTo>
                    <a:pt x="968" y="910"/>
                  </a:lnTo>
                  <a:lnTo>
                    <a:pt x="906" y="970"/>
                  </a:lnTo>
                  <a:lnTo>
                    <a:pt x="854" y="1038"/>
                  </a:lnTo>
                  <a:lnTo>
                    <a:pt x="808" y="1110"/>
                  </a:lnTo>
                  <a:lnTo>
                    <a:pt x="772" y="1190"/>
                  </a:lnTo>
                  <a:lnTo>
                    <a:pt x="746" y="1274"/>
                  </a:lnTo>
                  <a:lnTo>
                    <a:pt x="730" y="1360"/>
                  </a:lnTo>
                  <a:lnTo>
                    <a:pt x="724" y="1452"/>
                  </a:lnTo>
                  <a:lnTo>
                    <a:pt x="0" y="1452"/>
                  </a:lnTo>
                  <a:lnTo>
                    <a:pt x="0" y="1452"/>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p:spPr>
          <p:txBody>
            <a:bodyPr/>
            <a:lstStyle/>
            <a:p>
              <a:endParaRPr lang="ru-RU"/>
            </a:p>
          </p:txBody>
        </p:sp>
        <p:sp>
          <p:nvSpPr>
            <p:cNvPr id="355343" name="AutoShape 15"/>
            <p:cNvSpPr>
              <a:spLocks noChangeArrowheads="1"/>
            </p:cNvSpPr>
            <p:nvPr/>
          </p:nvSpPr>
          <p:spPr bwMode="gray">
            <a:xfrm rot="16200000">
              <a:off x="1057" y="1730"/>
              <a:ext cx="399" cy="261"/>
            </a:xfrm>
            <a:prstGeom prst="triangle">
              <a:avLst>
                <a:gd name="adj" fmla="val 50000"/>
              </a:avLst>
            </a:prstGeom>
            <a:solidFill>
              <a:schemeClr val="accent2"/>
            </a:solidFill>
            <a:ln w="9525" algn="ctr">
              <a:noFill/>
              <a:miter lim="800000"/>
              <a:headEnd/>
              <a:tailEnd/>
            </a:ln>
            <a:effectLst/>
          </p:spPr>
          <p:txBody>
            <a:bodyPr wrap="none" anchor="ctr"/>
            <a:lstStyle/>
            <a:p>
              <a:endParaRPr lang="ru-RU"/>
            </a:p>
          </p:txBody>
        </p:sp>
      </p:grpSp>
      <p:sp>
        <p:nvSpPr>
          <p:cNvPr id="355344" name="Text Box 16"/>
          <p:cNvSpPr txBox="1">
            <a:spLocks noChangeArrowheads="1"/>
          </p:cNvSpPr>
          <p:nvPr/>
        </p:nvSpPr>
        <p:spPr bwMode="auto">
          <a:xfrm rot="16200000">
            <a:off x="4156869" y="-188119"/>
            <a:ext cx="611188" cy="2949575"/>
          </a:xfrm>
          <a:prstGeom prst="rect">
            <a:avLst/>
          </a:prstGeom>
          <a:noFill/>
          <a:ln w="9525" algn="ctr">
            <a:noFill/>
            <a:miter lim="800000"/>
            <a:headEnd/>
            <a:tailEnd/>
          </a:ln>
          <a:effectLst/>
        </p:spPr>
        <p:txBody>
          <a:bodyPr vert="eaVert">
            <a:spAutoFit/>
          </a:bodyPr>
          <a:lstStyle/>
          <a:p>
            <a:pPr eaLnBrk="0" hangingPunct="0"/>
            <a:r>
              <a:rPr lang="en-US" altLang="ko-KR" sz="2800" b="1" dirty="0">
                <a:solidFill>
                  <a:schemeClr val="bg1"/>
                </a:solidFill>
                <a:ea typeface="굴림" charset="-127"/>
              </a:rPr>
              <a:t>Add title text</a:t>
            </a:r>
          </a:p>
        </p:txBody>
      </p:sp>
      <p:grpSp>
        <p:nvGrpSpPr>
          <p:cNvPr id="355345" name="Group 17"/>
          <p:cNvGrpSpPr>
            <a:grpSpLocks/>
          </p:cNvGrpSpPr>
          <p:nvPr/>
        </p:nvGrpSpPr>
        <p:grpSpPr bwMode="auto">
          <a:xfrm>
            <a:off x="1547813" y="3933825"/>
            <a:ext cx="1439862" cy="1439863"/>
            <a:chOff x="340" y="2131"/>
            <a:chExt cx="907" cy="907"/>
          </a:xfrm>
        </p:grpSpPr>
        <p:sp>
          <p:nvSpPr>
            <p:cNvPr id="355346" name="AutoShape 18"/>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55347" name="AutoShape 19"/>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55348" name="Group 20"/>
          <p:cNvGrpSpPr>
            <a:grpSpLocks/>
          </p:cNvGrpSpPr>
          <p:nvPr/>
        </p:nvGrpSpPr>
        <p:grpSpPr bwMode="auto">
          <a:xfrm>
            <a:off x="6083300" y="3860800"/>
            <a:ext cx="1439863" cy="1439863"/>
            <a:chOff x="340" y="2131"/>
            <a:chExt cx="907" cy="907"/>
          </a:xfrm>
        </p:grpSpPr>
        <p:sp>
          <p:nvSpPr>
            <p:cNvPr id="355349" name="AutoShape 21"/>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55350" name="AutoShape 22"/>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55351" name="Group 23"/>
          <p:cNvGrpSpPr>
            <a:grpSpLocks/>
          </p:cNvGrpSpPr>
          <p:nvPr/>
        </p:nvGrpSpPr>
        <p:grpSpPr bwMode="auto">
          <a:xfrm>
            <a:off x="1547813" y="2132013"/>
            <a:ext cx="1439862" cy="1439862"/>
            <a:chOff x="340" y="2131"/>
            <a:chExt cx="907" cy="907"/>
          </a:xfrm>
        </p:grpSpPr>
        <p:sp>
          <p:nvSpPr>
            <p:cNvPr id="355352" name="AutoShape 24"/>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55353" name="AutoShape 25"/>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55354" name="Group 26"/>
          <p:cNvGrpSpPr>
            <a:grpSpLocks/>
          </p:cNvGrpSpPr>
          <p:nvPr/>
        </p:nvGrpSpPr>
        <p:grpSpPr bwMode="auto">
          <a:xfrm>
            <a:off x="6083300" y="2060575"/>
            <a:ext cx="1439863" cy="1439863"/>
            <a:chOff x="340" y="2131"/>
            <a:chExt cx="907" cy="907"/>
          </a:xfrm>
        </p:grpSpPr>
        <p:sp>
          <p:nvSpPr>
            <p:cNvPr id="355355" name="AutoShape 27"/>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55356" name="AutoShape 28"/>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AutoShape 2"/>
          <p:cNvSpPr>
            <a:spLocks noChangeArrowheads="1"/>
          </p:cNvSpPr>
          <p:nvPr/>
        </p:nvSpPr>
        <p:spPr bwMode="auto">
          <a:xfrm rot="16200000">
            <a:off x="5385594" y="4001294"/>
            <a:ext cx="1008063" cy="720725"/>
          </a:xfrm>
          <a:custGeom>
            <a:avLst/>
            <a:gdLst>
              <a:gd name="G0" fmla="+- 12721 0 0"/>
              <a:gd name="G1" fmla="+- 2902 0 0"/>
              <a:gd name="G2" fmla="+- 21600 0 2902"/>
              <a:gd name="G3" fmla="+- 10800 0 2902"/>
              <a:gd name="G4" fmla="+- 21600 0 12721"/>
              <a:gd name="G5" fmla="*/ G4 G3 10800"/>
              <a:gd name="G6" fmla="+- 21600 0 G5"/>
              <a:gd name="T0" fmla="*/ 12721 w 21600"/>
              <a:gd name="T1" fmla="*/ 0 h 21600"/>
              <a:gd name="T2" fmla="*/ 0 w 21600"/>
              <a:gd name="T3" fmla="*/ 10800 h 21600"/>
              <a:gd name="T4" fmla="*/ 127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721" y="0"/>
                </a:moveTo>
                <a:lnTo>
                  <a:pt x="12721" y="2902"/>
                </a:lnTo>
                <a:lnTo>
                  <a:pt x="3375" y="2902"/>
                </a:lnTo>
                <a:lnTo>
                  <a:pt x="3375" y="18698"/>
                </a:lnTo>
                <a:lnTo>
                  <a:pt x="12721" y="18698"/>
                </a:lnTo>
                <a:lnTo>
                  <a:pt x="12721" y="21600"/>
                </a:lnTo>
                <a:lnTo>
                  <a:pt x="21600" y="10800"/>
                </a:lnTo>
                <a:close/>
              </a:path>
              <a:path w="21600" h="21600">
                <a:moveTo>
                  <a:pt x="1350" y="2902"/>
                </a:moveTo>
                <a:lnTo>
                  <a:pt x="1350" y="18698"/>
                </a:lnTo>
                <a:lnTo>
                  <a:pt x="2700" y="18698"/>
                </a:lnTo>
                <a:lnTo>
                  <a:pt x="2700" y="2902"/>
                </a:lnTo>
                <a:close/>
              </a:path>
              <a:path w="21600" h="21600">
                <a:moveTo>
                  <a:pt x="0" y="2902"/>
                </a:moveTo>
                <a:lnTo>
                  <a:pt x="0" y="18698"/>
                </a:lnTo>
                <a:lnTo>
                  <a:pt x="675" y="18698"/>
                </a:lnTo>
                <a:lnTo>
                  <a:pt x="675" y="2902"/>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sp>
        <p:nvSpPr>
          <p:cNvPr id="357379" name="AutoShape 3"/>
          <p:cNvSpPr>
            <a:spLocks noChangeArrowheads="1"/>
          </p:cNvSpPr>
          <p:nvPr/>
        </p:nvSpPr>
        <p:spPr bwMode="auto">
          <a:xfrm rot="16200000">
            <a:off x="6171407" y="3209131"/>
            <a:ext cx="1008062" cy="720725"/>
          </a:xfrm>
          <a:custGeom>
            <a:avLst/>
            <a:gdLst>
              <a:gd name="G0" fmla="+- 12721 0 0"/>
              <a:gd name="G1" fmla="+- 2902 0 0"/>
              <a:gd name="G2" fmla="+- 21600 0 2902"/>
              <a:gd name="G3" fmla="+- 10800 0 2902"/>
              <a:gd name="G4" fmla="+- 21600 0 12721"/>
              <a:gd name="G5" fmla="*/ G4 G3 10800"/>
              <a:gd name="G6" fmla="+- 21600 0 G5"/>
              <a:gd name="T0" fmla="*/ 12721 w 21600"/>
              <a:gd name="T1" fmla="*/ 0 h 21600"/>
              <a:gd name="T2" fmla="*/ 0 w 21600"/>
              <a:gd name="T3" fmla="*/ 10800 h 21600"/>
              <a:gd name="T4" fmla="*/ 127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721" y="0"/>
                </a:moveTo>
                <a:lnTo>
                  <a:pt x="12721" y="2902"/>
                </a:lnTo>
                <a:lnTo>
                  <a:pt x="3375" y="2902"/>
                </a:lnTo>
                <a:lnTo>
                  <a:pt x="3375" y="18698"/>
                </a:lnTo>
                <a:lnTo>
                  <a:pt x="12721" y="18698"/>
                </a:lnTo>
                <a:lnTo>
                  <a:pt x="12721" y="21600"/>
                </a:lnTo>
                <a:lnTo>
                  <a:pt x="21600" y="10800"/>
                </a:lnTo>
                <a:close/>
              </a:path>
              <a:path w="21600" h="21600">
                <a:moveTo>
                  <a:pt x="1350" y="2902"/>
                </a:moveTo>
                <a:lnTo>
                  <a:pt x="1350" y="18698"/>
                </a:lnTo>
                <a:lnTo>
                  <a:pt x="2700" y="18698"/>
                </a:lnTo>
                <a:lnTo>
                  <a:pt x="2700" y="2902"/>
                </a:lnTo>
                <a:close/>
              </a:path>
              <a:path w="21600" h="21600">
                <a:moveTo>
                  <a:pt x="0" y="2902"/>
                </a:moveTo>
                <a:lnTo>
                  <a:pt x="0" y="18698"/>
                </a:lnTo>
                <a:lnTo>
                  <a:pt x="675" y="18698"/>
                </a:lnTo>
                <a:lnTo>
                  <a:pt x="675" y="2902"/>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sp>
        <p:nvSpPr>
          <p:cNvPr id="357380" name="AutoShape 4"/>
          <p:cNvSpPr>
            <a:spLocks noChangeArrowheads="1"/>
          </p:cNvSpPr>
          <p:nvPr/>
        </p:nvSpPr>
        <p:spPr bwMode="auto">
          <a:xfrm rot="16200000">
            <a:off x="6971506" y="2353469"/>
            <a:ext cx="1008063" cy="720725"/>
          </a:xfrm>
          <a:custGeom>
            <a:avLst/>
            <a:gdLst>
              <a:gd name="G0" fmla="+- 12721 0 0"/>
              <a:gd name="G1" fmla="+- 2902 0 0"/>
              <a:gd name="G2" fmla="+- 21600 0 2902"/>
              <a:gd name="G3" fmla="+- 10800 0 2902"/>
              <a:gd name="G4" fmla="+- 21600 0 12721"/>
              <a:gd name="G5" fmla="*/ G4 G3 10800"/>
              <a:gd name="G6" fmla="+- 21600 0 G5"/>
              <a:gd name="T0" fmla="*/ 12721 w 21600"/>
              <a:gd name="T1" fmla="*/ 0 h 21600"/>
              <a:gd name="T2" fmla="*/ 0 w 21600"/>
              <a:gd name="T3" fmla="*/ 10800 h 21600"/>
              <a:gd name="T4" fmla="*/ 127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721" y="0"/>
                </a:moveTo>
                <a:lnTo>
                  <a:pt x="12721" y="2902"/>
                </a:lnTo>
                <a:lnTo>
                  <a:pt x="3375" y="2902"/>
                </a:lnTo>
                <a:lnTo>
                  <a:pt x="3375" y="18698"/>
                </a:lnTo>
                <a:lnTo>
                  <a:pt x="12721" y="18698"/>
                </a:lnTo>
                <a:lnTo>
                  <a:pt x="12721" y="21600"/>
                </a:lnTo>
                <a:lnTo>
                  <a:pt x="21600" y="10800"/>
                </a:lnTo>
                <a:close/>
              </a:path>
              <a:path w="21600" h="21600">
                <a:moveTo>
                  <a:pt x="1350" y="2902"/>
                </a:moveTo>
                <a:lnTo>
                  <a:pt x="1350" y="18698"/>
                </a:lnTo>
                <a:lnTo>
                  <a:pt x="2700" y="18698"/>
                </a:lnTo>
                <a:lnTo>
                  <a:pt x="2700" y="2902"/>
                </a:lnTo>
                <a:close/>
              </a:path>
              <a:path w="21600" h="21600">
                <a:moveTo>
                  <a:pt x="0" y="2902"/>
                </a:moveTo>
                <a:lnTo>
                  <a:pt x="0" y="18698"/>
                </a:lnTo>
                <a:lnTo>
                  <a:pt x="675" y="18698"/>
                </a:lnTo>
                <a:lnTo>
                  <a:pt x="675" y="2902"/>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grpSp>
        <p:nvGrpSpPr>
          <p:cNvPr id="357381" name="Group 5"/>
          <p:cNvGrpSpPr>
            <a:grpSpLocks/>
          </p:cNvGrpSpPr>
          <p:nvPr/>
        </p:nvGrpSpPr>
        <p:grpSpPr bwMode="auto">
          <a:xfrm>
            <a:off x="7164388" y="2781300"/>
            <a:ext cx="647700" cy="2952750"/>
            <a:chOff x="4513" y="1842"/>
            <a:chExt cx="408" cy="1860"/>
          </a:xfrm>
        </p:grpSpPr>
        <p:sp>
          <p:nvSpPr>
            <p:cNvPr id="357382" name="AutoShape 6"/>
            <p:cNvSpPr>
              <a:spLocks noChangeArrowheads="1"/>
            </p:cNvSpPr>
            <p:nvPr/>
          </p:nvSpPr>
          <p:spPr bwMode="auto">
            <a:xfrm>
              <a:off x="4513" y="1842"/>
              <a:ext cx="408" cy="1860"/>
            </a:xfrm>
            <a:prstGeom prst="roundRect">
              <a:avLst>
                <a:gd name="adj" fmla="val 14222"/>
              </a:avLst>
            </a:prstGeom>
            <a:solidFill>
              <a:schemeClr val="bg2"/>
            </a:solidFill>
            <a:ln w="9525">
              <a:noFill/>
              <a:round/>
              <a:headEnd/>
              <a:tailEnd/>
            </a:ln>
            <a:effectLst/>
          </p:spPr>
          <p:txBody>
            <a:bodyPr wrap="none" anchor="ctr"/>
            <a:lstStyle/>
            <a:p>
              <a:endParaRPr lang="en-US">
                <a:solidFill>
                  <a:schemeClr val="bg1"/>
                </a:solidFill>
              </a:endParaRPr>
            </a:p>
          </p:txBody>
        </p:sp>
        <p:sp>
          <p:nvSpPr>
            <p:cNvPr id="357383" name="AutoShape 7"/>
            <p:cNvSpPr>
              <a:spLocks noChangeArrowheads="1"/>
            </p:cNvSpPr>
            <p:nvPr/>
          </p:nvSpPr>
          <p:spPr bwMode="auto">
            <a:xfrm>
              <a:off x="4519" y="1849"/>
              <a:ext cx="396" cy="453"/>
            </a:xfrm>
            <a:prstGeom prst="roundRect">
              <a:avLst>
                <a:gd name="adj" fmla="val 13634"/>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57384" name="Group 8"/>
          <p:cNvGrpSpPr>
            <a:grpSpLocks/>
          </p:cNvGrpSpPr>
          <p:nvPr/>
        </p:nvGrpSpPr>
        <p:grpSpPr bwMode="auto">
          <a:xfrm>
            <a:off x="5580063" y="4438650"/>
            <a:ext cx="647700" cy="1295400"/>
            <a:chOff x="3515" y="2886"/>
            <a:chExt cx="408" cy="816"/>
          </a:xfrm>
        </p:grpSpPr>
        <p:sp>
          <p:nvSpPr>
            <p:cNvPr id="357385" name="AutoShape 9"/>
            <p:cNvSpPr>
              <a:spLocks noChangeArrowheads="1"/>
            </p:cNvSpPr>
            <p:nvPr/>
          </p:nvSpPr>
          <p:spPr bwMode="auto">
            <a:xfrm>
              <a:off x="3515" y="2886"/>
              <a:ext cx="408" cy="816"/>
            </a:xfrm>
            <a:prstGeom prst="roundRect">
              <a:avLst>
                <a:gd name="adj" fmla="val 14222"/>
              </a:avLst>
            </a:prstGeom>
            <a:solidFill>
              <a:schemeClr val="accent2"/>
            </a:solidFill>
            <a:ln w="9525">
              <a:noFill/>
              <a:round/>
              <a:headEnd/>
              <a:tailEnd/>
            </a:ln>
            <a:effectLst/>
          </p:spPr>
          <p:txBody>
            <a:bodyPr wrap="none" anchor="ctr"/>
            <a:lstStyle/>
            <a:p>
              <a:endParaRPr lang="en-US">
                <a:solidFill>
                  <a:schemeClr val="bg1"/>
                </a:solidFill>
              </a:endParaRPr>
            </a:p>
          </p:txBody>
        </p:sp>
        <p:sp>
          <p:nvSpPr>
            <p:cNvPr id="357386" name="AutoShape 10"/>
            <p:cNvSpPr>
              <a:spLocks noChangeArrowheads="1"/>
            </p:cNvSpPr>
            <p:nvPr/>
          </p:nvSpPr>
          <p:spPr bwMode="auto">
            <a:xfrm>
              <a:off x="3521" y="2898"/>
              <a:ext cx="396" cy="199"/>
            </a:xfrm>
            <a:prstGeom prst="roundRect">
              <a:avLst>
                <a:gd name="adj" fmla="val 28139"/>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57387" name="Group 11"/>
          <p:cNvGrpSpPr>
            <a:grpSpLocks/>
          </p:cNvGrpSpPr>
          <p:nvPr/>
        </p:nvGrpSpPr>
        <p:grpSpPr bwMode="auto">
          <a:xfrm>
            <a:off x="6372225" y="3646488"/>
            <a:ext cx="647700" cy="2087562"/>
            <a:chOff x="4014" y="2387"/>
            <a:chExt cx="408" cy="1315"/>
          </a:xfrm>
        </p:grpSpPr>
        <p:sp>
          <p:nvSpPr>
            <p:cNvPr id="357388" name="AutoShape 12"/>
            <p:cNvSpPr>
              <a:spLocks noChangeArrowheads="1"/>
            </p:cNvSpPr>
            <p:nvPr/>
          </p:nvSpPr>
          <p:spPr bwMode="auto">
            <a:xfrm>
              <a:off x="4014" y="2387"/>
              <a:ext cx="408" cy="1315"/>
            </a:xfrm>
            <a:prstGeom prst="roundRect">
              <a:avLst>
                <a:gd name="adj" fmla="val 14222"/>
              </a:avLst>
            </a:prstGeom>
            <a:solidFill>
              <a:schemeClr val="hlink"/>
            </a:solidFill>
            <a:ln w="9525">
              <a:noFill/>
              <a:round/>
              <a:headEnd/>
              <a:tailEnd/>
            </a:ln>
            <a:effectLst/>
          </p:spPr>
          <p:txBody>
            <a:bodyPr wrap="none" anchor="ctr"/>
            <a:lstStyle/>
            <a:p>
              <a:endParaRPr lang="en-US">
                <a:solidFill>
                  <a:schemeClr val="bg1"/>
                </a:solidFill>
              </a:endParaRPr>
            </a:p>
          </p:txBody>
        </p:sp>
        <p:sp>
          <p:nvSpPr>
            <p:cNvPr id="357389" name="AutoShape 13"/>
            <p:cNvSpPr>
              <a:spLocks noChangeArrowheads="1"/>
            </p:cNvSpPr>
            <p:nvPr/>
          </p:nvSpPr>
          <p:spPr bwMode="auto">
            <a:xfrm>
              <a:off x="4020" y="2397"/>
              <a:ext cx="396" cy="320"/>
            </a:xfrm>
            <a:prstGeom prst="roundRect">
              <a:avLst>
                <a:gd name="adj" fmla="val 2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sp>
        <p:nvSpPr>
          <p:cNvPr id="357390" name="AutoShape 14"/>
          <p:cNvSpPr>
            <a:spLocks noChangeArrowheads="1"/>
          </p:cNvSpPr>
          <p:nvPr/>
        </p:nvSpPr>
        <p:spPr bwMode="auto">
          <a:xfrm rot="16200000">
            <a:off x="4596606" y="4648994"/>
            <a:ext cx="1008063" cy="720725"/>
          </a:xfrm>
          <a:custGeom>
            <a:avLst/>
            <a:gdLst>
              <a:gd name="G0" fmla="+- 12721 0 0"/>
              <a:gd name="G1" fmla="+- 2902 0 0"/>
              <a:gd name="G2" fmla="+- 21600 0 2902"/>
              <a:gd name="G3" fmla="+- 10800 0 2902"/>
              <a:gd name="G4" fmla="+- 21600 0 12721"/>
              <a:gd name="G5" fmla="*/ G4 G3 10800"/>
              <a:gd name="G6" fmla="+- 21600 0 G5"/>
              <a:gd name="T0" fmla="*/ 12721 w 21600"/>
              <a:gd name="T1" fmla="*/ 0 h 21600"/>
              <a:gd name="T2" fmla="*/ 0 w 21600"/>
              <a:gd name="T3" fmla="*/ 10800 h 21600"/>
              <a:gd name="T4" fmla="*/ 127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721" y="0"/>
                </a:moveTo>
                <a:lnTo>
                  <a:pt x="12721" y="2902"/>
                </a:lnTo>
                <a:lnTo>
                  <a:pt x="3375" y="2902"/>
                </a:lnTo>
                <a:lnTo>
                  <a:pt x="3375" y="18698"/>
                </a:lnTo>
                <a:lnTo>
                  <a:pt x="12721" y="18698"/>
                </a:lnTo>
                <a:lnTo>
                  <a:pt x="12721" y="21600"/>
                </a:lnTo>
                <a:lnTo>
                  <a:pt x="21600" y="10800"/>
                </a:lnTo>
                <a:close/>
              </a:path>
              <a:path w="21600" h="21600">
                <a:moveTo>
                  <a:pt x="1350" y="2902"/>
                </a:moveTo>
                <a:lnTo>
                  <a:pt x="1350" y="18698"/>
                </a:lnTo>
                <a:lnTo>
                  <a:pt x="2700" y="18698"/>
                </a:lnTo>
                <a:lnTo>
                  <a:pt x="2700" y="2902"/>
                </a:lnTo>
                <a:close/>
              </a:path>
              <a:path w="21600" h="21600">
                <a:moveTo>
                  <a:pt x="0" y="2902"/>
                </a:moveTo>
                <a:lnTo>
                  <a:pt x="0" y="18698"/>
                </a:lnTo>
                <a:lnTo>
                  <a:pt x="675" y="18698"/>
                </a:lnTo>
                <a:lnTo>
                  <a:pt x="675" y="2902"/>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grpSp>
        <p:nvGrpSpPr>
          <p:cNvPr id="357391" name="Group 15"/>
          <p:cNvGrpSpPr>
            <a:grpSpLocks/>
          </p:cNvGrpSpPr>
          <p:nvPr/>
        </p:nvGrpSpPr>
        <p:grpSpPr bwMode="auto">
          <a:xfrm>
            <a:off x="4787900" y="5086350"/>
            <a:ext cx="646113" cy="647700"/>
            <a:chOff x="340" y="2131"/>
            <a:chExt cx="907" cy="907"/>
          </a:xfrm>
        </p:grpSpPr>
        <p:sp>
          <p:nvSpPr>
            <p:cNvPr id="357392" name="AutoShape 16"/>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solidFill>
                  <a:schemeClr val="bg1"/>
                </a:solidFill>
              </a:endParaRPr>
            </a:p>
          </p:txBody>
        </p:sp>
        <p:sp>
          <p:nvSpPr>
            <p:cNvPr id="357393" name="AutoShape 17"/>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sp>
        <p:nvSpPr>
          <p:cNvPr id="357394" name="Text Box 18"/>
          <p:cNvSpPr txBox="1">
            <a:spLocks noChangeArrowheads="1"/>
          </p:cNvSpPr>
          <p:nvPr/>
        </p:nvSpPr>
        <p:spPr bwMode="auto">
          <a:xfrm rot="16200000">
            <a:off x="3751263" y="4692650"/>
            <a:ext cx="428625" cy="2949575"/>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Add text title</a:t>
            </a:r>
          </a:p>
        </p:txBody>
      </p:sp>
      <p:sp>
        <p:nvSpPr>
          <p:cNvPr id="357395" name="AutoShape 19"/>
          <p:cNvSpPr>
            <a:spLocks noChangeArrowheads="1"/>
          </p:cNvSpPr>
          <p:nvPr/>
        </p:nvSpPr>
        <p:spPr bwMode="auto">
          <a:xfrm>
            <a:off x="7815263" y="1631950"/>
            <a:ext cx="360362" cy="4105275"/>
          </a:xfrm>
          <a:prstGeom prst="upArrow">
            <a:avLst>
              <a:gd name="adj1" fmla="val 49778"/>
              <a:gd name="adj2" fmla="val 105271"/>
            </a:avLst>
          </a:prstGeom>
          <a:solidFill>
            <a:schemeClr val="folHlink"/>
          </a:solidFill>
          <a:ln w="9525">
            <a:noFill/>
            <a:miter lim="800000"/>
            <a:headEnd/>
            <a:tailEnd/>
          </a:ln>
          <a:effectLst/>
        </p:spPr>
        <p:txBody>
          <a:bodyPr wrap="none" anchor="ctr"/>
          <a:lstStyle/>
          <a:p>
            <a:endParaRPr lang="ru-RU"/>
          </a:p>
        </p:txBody>
      </p:sp>
      <p:sp>
        <p:nvSpPr>
          <p:cNvPr id="357396" name="AutoShape 20"/>
          <p:cNvSpPr>
            <a:spLocks noChangeArrowheads="1"/>
          </p:cNvSpPr>
          <p:nvPr/>
        </p:nvSpPr>
        <p:spPr bwMode="auto">
          <a:xfrm rot="16200000">
            <a:off x="5187950" y="3468688"/>
            <a:ext cx="360363" cy="4897437"/>
          </a:xfrm>
          <a:prstGeom prst="upArrow">
            <a:avLst>
              <a:gd name="adj1" fmla="val 51546"/>
              <a:gd name="adj2" fmla="val 92741"/>
            </a:avLst>
          </a:prstGeom>
          <a:solidFill>
            <a:schemeClr val="folHlink"/>
          </a:solidFill>
          <a:ln w="9525">
            <a:noFill/>
            <a:miter lim="800000"/>
            <a:headEnd/>
            <a:tailEnd/>
          </a:ln>
          <a:effectLst/>
        </p:spPr>
        <p:txBody>
          <a:bodyPr wrap="none" anchor="ctr"/>
          <a:lstStyle/>
          <a:p>
            <a:endParaRPr lang="ru-RU"/>
          </a:p>
        </p:txBody>
      </p:sp>
      <p:sp>
        <p:nvSpPr>
          <p:cNvPr id="357397" name="Text Box 21"/>
          <p:cNvSpPr txBox="1">
            <a:spLocks noChangeArrowheads="1"/>
          </p:cNvSpPr>
          <p:nvPr/>
        </p:nvSpPr>
        <p:spPr bwMode="auto">
          <a:xfrm>
            <a:off x="8104188" y="1706563"/>
            <a:ext cx="428625" cy="2301875"/>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Add text title</a:t>
            </a:r>
          </a:p>
        </p:txBody>
      </p:sp>
      <p:sp>
        <p:nvSpPr>
          <p:cNvPr id="357398" name="Text Box 22"/>
          <p:cNvSpPr txBox="1">
            <a:spLocks noChangeArrowheads="1"/>
          </p:cNvSpPr>
          <p:nvPr/>
        </p:nvSpPr>
        <p:spPr bwMode="auto">
          <a:xfrm rot="16200000">
            <a:off x="4897437" y="5121276"/>
            <a:ext cx="428625" cy="647700"/>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10%</a:t>
            </a:r>
          </a:p>
        </p:txBody>
      </p:sp>
      <p:sp>
        <p:nvSpPr>
          <p:cNvPr id="357399" name="Text Box 23"/>
          <p:cNvSpPr txBox="1">
            <a:spLocks noChangeArrowheads="1"/>
          </p:cNvSpPr>
          <p:nvPr/>
        </p:nvSpPr>
        <p:spPr bwMode="auto">
          <a:xfrm rot="16200000">
            <a:off x="5665787" y="4797426"/>
            <a:ext cx="428625" cy="647700"/>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20%</a:t>
            </a:r>
          </a:p>
        </p:txBody>
      </p:sp>
      <p:sp>
        <p:nvSpPr>
          <p:cNvPr id="357400" name="Text Box 24"/>
          <p:cNvSpPr txBox="1">
            <a:spLocks noChangeArrowheads="1"/>
          </p:cNvSpPr>
          <p:nvPr/>
        </p:nvSpPr>
        <p:spPr bwMode="auto">
          <a:xfrm rot="16200000">
            <a:off x="6481762" y="4394201"/>
            <a:ext cx="428625" cy="647700"/>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35%</a:t>
            </a:r>
          </a:p>
        </p:txBody>
      </p:sp>
      <p:sp>
        <p:nvSpPr>
          <p:cNvPr id="357401" name="Text Box 25"/>
          <p:cNvSpPr txBox="1">
            <a:spLocks noChangeArrowheads="1"/>
          </p:cNvSpPr>
          <p:nvPr/>
        </p:nvSpPr>
        <p:spPr bwMode="auto">
          <a:xfrm rot="16200000">
            <a:off x="7273925" y="3948113"/>
            <a:ext cx="428625" cy="647700"/>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90%</a:t>
            </a:r>
          </a:p>
        </p:txBody>
      </p:sp>
      <p:sp>
        <p:nvSpPr>
          <p:cNvPr id="357402" name="Rectangle 26"/>
          <p:cNvSpPr>
            <a:spLocks noChangeArrowheads="1"/>
          </p:cNvSpPr>
          <p:nvPr/>
        </p:nvSpPr>
        <p:spPr bwMode="auto">
          <a:xfrm>
            <a:off x="1208088" y="4449763"/>
            <a:ext cx="771525" cy="336550"/>
          </a:xfrm>
          <a:prstGeom prst="rect">
            <a:avLst/>
          </a:prstGeom>
          <a:noFill/>
          <a:ln w="9525">
            <a:noFill/>
            <a:miter lim="800000"/>
            <a:headEnd/>
            <a:tailEnd/>
          </a:ln>
          <a:effectLst/>
        </p:spPr>
        <p:txBody>
          <a:bodyPr>
            <a:spAutoFit/>
          </a:bodyPr>
          <a:lstStyle/>
          <a:p>
            <a:pPr algn="l"/>
            <a:r>
              <a:rPr lang="en-US" altLang="ko-KR" sz="2400" b="1" baseline="-25000">
                <a:solidFill>
                  <a:schemeClr val="bg1"/>
                </a:solidFill>
                <a:ea typeface="굴림" charset="-127"/>
              </a:rPr>
              <a:t>Text 4</a:t>
            </a:r>
            <a:endParaRPr lang="en-US" sz="2400" b="1" baseline="-25000">
              <a:solidFill>
                <a:schemeClr val="bg1"/>
              </a:solidFill>
            </a:endParaRPr>
          </a:p>
        </p:txBody>
      </p:sp>
      <p:sp>
        <p:nvSpPr>
          <p:cNvPr id="357403" name="Rectangle 27"/>
          <p:cNvSpPr>
            <a:spLocks noChangeArrowheads="1"/>
          </p:cNvSpPr>
          <p:nvPr/>
        </p:nvSpPr>
        <p:spPr bwMode="auto">
          <a:xfrm>
            <a:off x="1208088" y="3752850"/>
            <a:ext cx="771525" cy="336550"/>
          </a:xfrm>
          <a:prstGeom prst="rect">
            <a:avLst/>
          </a:prstGeom>
          <a:noFill/>
          <a:ln w="9525">
            <a:noFill/>
            <a:miter lim="800000"/>
            <a:headEnd/>
            <a:tailEnd/>
          </a:ln>
          <a:effectLst/>
        </p:spPr>
        <p:txBody>
          <a:bodyPr>
            <a:spAutoFit/>
          </a:bodyPr>
          <a:lstStyle/>
          <a:p>
            <a:pPr algn="l"/>
            <a:r>
              <a:rPr lang="en-US" altLang="ko-KR" sz="2400" b="1" baseline="-25000">
                <a:solidFill>
                  <a:schemeClr val="bg1"/>
                </a:solidFill>
                <a:ea typeface="굴림" charset="-127"/>
              </a:rPr>
              <a:t>Text 3</a:t>
            </a:r>
            <a:endParaRPr lang="en-US" sz="2400" b="1" baseline="-25000">
              <a:solidFill>
                <a:schemeClr val="bg1"/>
              </a:solidFill>
            </a:endParaRPr>
          </a:p>
        </p:txBody>
      </p:sp>
      <p:sp>
        <p:nvSpPr>
          <p:cNvPr id="357404" name="Rectangle 28"/>
          <p:cNvSpPr>
            <a:spLocks noChangeArrowheads="1"/>
          </p:cNvSpPr>
          <p:nvPr/>
        </p:nvSpPr>
        <p:spPr bwMode="auto">
          <a:xfrm>
            <a:off x="1187450" y="3009900"/>
            <a:ext cx="771525" cy="336550"/>
          </a:xfrm>
          <a:prstGeom prst="rect">
            <a:avLst/>
          </a:prstGeom>
          <a:noFill/>
          <a:ln w="9525">
            <a:noFill/>
            <a:miter lim="800000"/>
            <a:headEnd/>
            <a:tailEnd/>
          </a:ln>
          <a:effectLst/>
        </p:spPr>
        <p:txBody>
          <a:bodyPr>
            <a:spAutoFit/>
          </a:bodyPr>
          <a:lstStyle/>
          <a:p>
            <a:pPr algn="l"/>
            <a:r>
              <a:rPr lang="en-US" altLang="ko-KR" sz="2400" b="1" baseline="-25000">
                <a:solidFill>
                  <a:schemeClr val="bg1"/>
                </a:solidFill>
                <a:ea typeface="굴림" charset="-127"/>
              </a:rPr>
              <a:t>Text 2</a:t>
            </a:r>
            <a:endParaRPr lang="en-US" sz="2400" b="1" baseline="-25000">
              <a:solidFill>
                <a:schemeClr val="bg1"/>
              </a:solidFill>
            </a:endParaRPr>
          </a:p>
        </p:txBody>
      </p:sp>
      <p:sp>
        <p:nvSpPr>
          <p:cNvPr id="357405" name="Rectangle 29"/>
          <p:cNvSpPr>
            <a:spLocks noChangeArrowheads="1"/>
          </p:cNvSpPr>
          <p:nvPr/>
        </p:nvSpPr>
        <p:spPr bwMode="auto">
          <a:xfrm>
            <a:off x="1136650" y="2241550"/>
            <a:ext cx="771525" cy="336550"/>
          </a:xfrm>
          <a:prstGeom prst="rect">
            <a:avLst/>
          </a:prstGeom>
          <a:noFill/>
          <a:ln w="9525">
            <a:noFill/>
            <a:miter lim="800000"/>
            <a:headEnd/>
            <a:tailEnd/>
          </a:ln>
          <a:effectLst/>
        </p:spPr>
        <p:txBody>
          <a:bodyPr>
            <a:spAutoFit/>
          </a:bodyPr>
          <a:lstStyle/>
          <a:p>
            <a:pPr algn="l"/>
            <a:r>
              <a:rPr lang="en-US" altLang="ko-KR" sz="2400" b="1" baseline="-25000">
                <a:solidFill>
                  <a:schemeClr val="bg1"/>
                </a:solidFill>
                <a:ea typeface="굴림" charset="-127"/>
              </a:rPr>
              <a:t>Text 1</a:t>
            </a:r>
            <a:endParaRPr lang="en-US" sz="2400" b="1" baseline="-25000">
              <a:solidFill>
                <a:schemeClr val="bg1"/>
              </a:solidFill>
            </a:endParaRPr>
          </a:p>
        </p:txBody>
      </p:sp>
      <p:grpSp>
        <p:nvGrpSpPr>
          <p:cNvPr id="357406" name="Group 30"/>
          <p:cNvGrpSpPr>
            <a:grpSpLocks/>
          </p:cNvGrpSpPr>
          <p:nvPr/>
        </p:nvGrpSpPr>
        <p:grpSpPr bwMode="auto">
          <a:xfrm>
            <a:off x="684213" y="3957638"/>
            <a:ext cx="2808287" cy="276225"/>
            <a:chOff x="431" y="2583"/>
            <a:chExt cx="1769" cy="174"/>
          </a:xfrm>
        </p:grpSpPr>
        <p:sp>
          <p:nvSpPr>
            <p:cNvPr id="357407" name="AutoShape 31"/>
            <p:cNvSpPr>
              <a:spLocks noChangeArrowheads="1"/>
            </p:cNvSpPr>
            <p:nvPr/>
          </p:nvSpPr>
          <p:spPr bwMode="auto">
            <a:xfrm>
              <a:off x="606" y="2668"/>
              <a:ext cx="1594" cy="44"/>
            </a:xfrm>
            <a:prstGeom prst="roundRect">
              <a:avLst>
                <a:gd name="adj" fmla="val 0"/>
              </a:avLst>
            </a:prstGeom>
            <a:gradFill rotWithShape="1">
              <a:gsLst>
                <a:gs pos="0">
                  <a:schemeClr val="accent2">
                    <a:gamma/>
                    <a:shade val="80000"/>
                    <a:invGamma/>
                  </a:schemeClr>
                </a:gs>
                <a:gs pos="50000">
                  <a:schemeClr val="accent2"/>
                </a:gs>
                <a:gs pos="100000">
                  <a:schemeClr val="accent2">
                    <a:gamma/>
                    <a:shade val="80000"/>
                    <a:invGamma/>
                  </a:schemeClr>
                </a:gs>
              </a:gsLst>
              <a:lin ang="2700000" scaled="1"/>
            </a:gradFill>
            <a:ln w="25400">
              <a:noFill/>
              <a:round/>
              <a:headEnd/>
              <a:tailEnd/>
            </a:ln>
            <a:effectLst/>
          </p:spPr>
          <p:txBody>
            <a:bodyPr wrap="none" anchor="ctr"/>
            <a:lstStyle/>
            <a:p>
              <a:endParaRPr lang="ru-RU"/>
            </a:p>
          </p:txBody>
        </p:sp>
        <p:grpSp>
          <p:nvGrpSpPr>
            <p:cNvPr id="357408" name="Group 32"/>
            <p:cNvGrpSpPr>
              <a:grpSpLocks/>
            </p:cNvGrpSpPr>
            <p:nvPr/>
          </p:nvGrpSpPr>
          <p:grpSpPr bwMode="auto">
            <a:xfrm>
              <a:off x="431" y="2583"/>
              <a:ext cx="174" cy="174"/>
              <a:chOff x="431" y="2583"/>
              <a:chExt cx="174" cy="174"/>
            </a:xfrm>
          </p:grpSpPr>
          <p:sp>
            <p:nvSpPr>
              <p:cNvPr id="357409" name="Rectangle 33"/>
              <p:cNvSpPr>
                <a:spLocks noChangeArrowheads="1"/>
              </p:cNvSpPr>
              <p:nvPr/>
            </p:nvSpPr>
            <p:spPr bwMode="auto">
              <a:xfrm>
                <a:off x="431" y="2583"/>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7410" name="Rectangle 34"/>
              <p:cNvSpPr>
                <a:spLocks noChangeArrowheads="1"/>
              </p:cNvSpPr>
              <p:nvPr/>
            </p:nvSpPr>
            <p:spPr bwMode="auto">
              <a:xfrm>
                <a:off x="437" y="2590"/>
                <a:ext cx="161" cy="16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7411" name="Rectangle 35"/>
              <p:cNvSpPr>
                <a:spLocks noChangeArrowheads="1"/>
              </p:cNvSpPr>
              <p:nvPr/>
            </p:nvSpPr>
            <p:spPr bwMode="auto">
              <a:xfrm>
                <a:off x="442" y="2596"/>
                <a:ext cx="149" cy="149"/>
              </a:xfrm>
              <a:prstGeom prst="rect">
                <a:avLst/>
              </a:prstGeom>
              <a:solidFill>
                <a:schemeClr val="accent2"/>
              </a:solidFill>
              <a:ln w="9525">
                <a:noFill/>
                <a:miter lim="800000"/>
                <a:headEnd/>
                <a:tailEnd/>
              </a:ln>
              <a:effectLst/>
            </p:spPr>
            <p:txBody>
              <a:bodyPr wrap="none" anchor="ctr"/>
              <a:lstStyle/>
              <a:p>
                <a:endParaRPr lang="en-US" baseline="-25000">
                  <a:solidFill>
                    <a:schemeClr val="bg1"/>
                  </a:solidFill>
                </a:endParaRPr>
              </a:p>
            </p:txBody>
          </p:sp>
          <p:sp>
            <p:nvSpPr>
              <p:cNvPr id="357412" name="Rectangle 36"/>
              <p:cNvSpPr>
                <a:spLocks noChangeArrowheads="1"/>
              </p:cNvSpPr>
              <p:nvPr/>
            </p:nvSpPr>
            <p:spPr bwMode="auto">
              <a:xfrm>
                <a:off x="444" y="2597"/>
                <a:ext cx="149" cy="91"/>
              </a:xfrm>
              <a:prstGeom prst="rect">
                <a:avLst/>
              </a:prstGeom>
              <a:gradFill rotWithShape="1">
                <a:gsLst>
                  <a:gs pos="0">
                    <a:schemeClr val="accent2">
                      <a:gamma/>
                      <a:tint val="22353"/>
                      <a:invGamma/>
                      <a:alpha val="67000"/>
                    </a:schemeClr>
                  </a:gs>
                  <a:gs pos="100000">
                    <a:schemeClr val="accent2"/>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grpSp>
        <p:nvGrpSpPr>
          <p:cNvPr id="357413" name="Group 37"/>
          <p:cNvGrpSpPr>
            <a:grpSpLocks/>
          </p:cNvGrpSpPr>
          <p:nvPr/>
        </p:nvGrpSpPr>
        <p:grpSpPr bwMode="auto">
          <a:xfrm>
            <a:off x="695325" y="2517775"/>
            <a:ext cx="2797175" cy="276225"/>
            <a:chOff x="438" y="1676"/>
            <a:chExt cx="1762" cy="174"/>
          </a:xfrm>
        </p:grpSpPr>
        <p:sp>
          <p:nvSpPr>
            <p:cNvPr id="357414" name="AutoShape 38"/>
            <p:cNvSpPr>
              <a:spLocks noChangeArrowheads="1"/>
            </p:cNvSpPr>
            <p:nvPr/>
          </p:nvSpPr>
          <p:spPr bwMode="auto">
            <a:xfrm>
              <a:off x="592" y="1760"/>
              <a:ext cx="1608" cy="44"/>
            </a:xfrm>
            <a:prstGeom prst="roundRect">
              <a:avLst>
                <a:gd name="adj" fmla="val 0"/>
              </a:avLst>
            </a:prstGeom>
            <a:gradFill rotWithShape="1">
              <a:gsLst>
                <a:gs pos="0">
                  <a:schemeClr val="bg2">
                    <a:gamma/>
                    <a:shade val="75686"/>
                    <a:invGamma/>
                  </a:schemeClr>
                </a:gs>
                <a:gs pos="50000">
                  <a:schemeClr val="bg2"/>
                </a:gs>
                <a:gs pos="100000">
                  <a:schemeClr val="bg2">
                    <a:gamma/>
                    <a:shade val="75686"/>
                    <a:invGamma/>
                  </a:schemeClr>
                </a:gs>
              </a:gsLst>
              <a:lin ang="2700000" scaled="1"/>
            </a:gradFill>
            <a:ln w="25400">
              <a:noFill/>
              <a:round/>
              <a:headEnd/>
              <a:tailEnd/>
            </a:ln>
            <a:effectLst/>
          </p:spPr>
          <p:txBody>
            <a:bodyPr wrap="none" anchor="ctr"/>
            <a:lstStyle/>
            <a:p>
              <a:endParaRPr lang="ru-RU"/>
            </a:p>
          </p:txBody>
        </p:sp>
        <p:grpSp>
          <p:nvGrpSpPr>
            <p:cNvPr id="357415" name="Group 39"/>
            <p:cNvGrpSpPr>
              <a:grpSpLocks/>
            </p:cNvGrpSpPr>
            <p:nvPr/>
          </p:nvGrpSpPr>
          <p:grpSpPr bwMode="auto">
            <a:xfrm>
              <a:off x="438" y="1676"/>
              <a:ext cx="174" cy="174"/>
              <a:chOff x="438" y="1676"/>
              <a:chExt cx="174" cy="174"/>
            </a:xfrm>
          </p:grpSpPr>
          <p:sp>
            <p:nvSpPr>
              <p:cNvPr id="357416" name="Rectangle 40"/>
              <p:cNvSpPr>
                <a:spLocks noChangeArrowheads="1"/>
              </p:cNvSpPr>
              <p:nvPr/>
            </p:nvSpPr>
            <p:spPr bwMode="auto">
              <a:xfrm>
                <a:off x="438" y="1676"/>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7417" name="Rectangle 41"/>
              <p:cNvSpPr>
                <a:spLocks noChangeArrowheads="1"/>
              </p:cNvSpPr>
              <p:nvPr/>
            </p:nvSpPr>
            <p:spPr bwMode="auto">
              <a:xfrm>
                <a:off x="444" y="1683"/>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7418" name="Rectangle 42"/>
              <p:cNvSpPr>
                <a:spLocks noChangeArrowheads="1"/>
              </p:cNvSpPr>
              <p:nvPr/>
            </p:nvSpPr>
            <p:spPr bwMode="auto">
              <a:xfrm>
                <a:off x="449" y="1689"/>
                <a:ext cx="149" cy="149"/>
              </a:xfrm>
              <a:prstGeom prst="rect">
                <a:avLst/>
              </a:prstGeom>
              <a:solidFill>
                <a:schemeClr val="bg2"/>
              </a:solidFill>
              <a:ln w="9525">
                <a:noFill/>
                <a:miter lim="800000"/>
                <a:headEnd/>
                <a:tailEnd/>
              </a:ln>
              <a:effectLst/>
            </p:spPr>
            <p:txBody>
              <a:bodyPr wrap="none" anchor="ctr"/>
              <a:lstStyle/>
              <a:p>
                <a:endParaRPr lang="en-US" baseline="-25000">
                  <a:solidFill>
                    <a:schemeClr val="bg1"/>
                  </a:solidFill>
                </a:endParaRPr>
              </a:p>
            </p:txBody>
          </p:sp>
          <p:sp>
            <p:nvSpPr>
              <p:cNvPr id="357419" name="Rectangle 43"/>
              <p:cNvSpPr>
                <a:spLocks noChangeArrowheads="1"/>
              </p:cNvSpPr>
              <p:nvPr/>
            </p:nvSpPr>
            <p:spPr bwMode="auto">
              <a:xfrm>
                <a:off x="449" y="1690"/>
                <a:ext cx="149" cy="91"/>
              </a:xfrm>
              <a:prstGeom prst="rect">
                <a:avLst/>
              </a:prstGeom>
              <a:gradFill rotWithShape="1">
                <a:gsLst>
                  <a:gs pos="0">
                    <a:schemeClr val="bg2">
                      <a:gamma/>
                      <a:tint val="20000"/>
                      <a:invGamma/>
                      <a:alpha val="67000"/>
                    </a:schemeClr>
                  </a:gs>
                  <a:gs pos="100000">
                    <a:schemeClr val="bg2"/>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grpSp>
        <p:nvGrpSpPr>
          <p:cNvPr id="357420" name="Group 44"/>
          <p:cNvGrpSpPr>
            <a:grpSpLocks/>
          </p:cNvGrpSpPr>
          <p:nvPr/>
        </p:nvGrpSpPr>
        <p:grpSpPr bwMode="auto">
          <a:xfrm>
            <a:off x="695325" y="3236913"/>
            <a:ext cx="2795588" cy="276225"/>
            <a:chOff x="438" y="2129"/>
            <a:chExt cx="1761" cy="174"/>
          </a:xfrm>
        </p:grpSpPr>
        <p:sp>
          <p:nvSpPr>
            <p:cNvPr id="357421" name="AutoShape 45"/>
            <p:cNvSpPr>
              <a:spLocks noChangeArrowheads="1"/>
            </p:cNvSpPr>
            <p:nvPr/>
          </p:nvSpPr>
          <p:spPr bwMode="auto">
            <a:xfrm>
              <a:off x="612" y="2213"/>
              <a:ext cx="1587" cy="44"/>
            </a:xfrm>
            <a:prstGeom prst="roundRect">
              <a:avLst>
                <a:gd name="adj" fmla="val 0"/>
              </a:avLst>
            </a:prstGeom>
            <a:gradFill rotWithShape="1">
              <a:gsLst>
                <a:gs pos="0">
                  <a:schemeClr val="hlink">
                    <a:gamma/>
                    <a:shade val="75686"/>
                    <a:invGamma/>
                  </a:schemeClr>
                </a:gs>
                <a:gs pos="50000">
                  <a:schemeClr val="hlink"/>
                </a:gs>
                <a:gs pos="100000">
                  <a:schemeClr val="hlink">
                    <a:gamma/>
                    <a:shade val="75686"/>
                    <a:invGamma/>
                  </a:schemeClr>
                </a:gs>
              </a:gsLst>
              <a:lin ang="2700000" scaled="1"/>
            </a:gradFill>
            <a:ln w="25400">
              <a:noFill/>
              <a:round/>
              <a:headEnd/>
              <a:tailEnd/>
            </a:ln>
            <a:effectLst/>
          </p:spPr>
          <p:txBody>
            <a:bodyPr wrap="none" anchor="ctr"/>
            <a:lstStyle/>
            <a:p>
              <a:endParaRPr lang="ru-RU"/>
            </a:p>
          </p:txBody>
        </p:sp>
        <p:grpSp>
          <p:nvGrpSpPr>
            <p:cNvPr id="357422" name="Group 46"/>
            <p:cNvGrpSpPr>
              <a:grpSpLocks/>
            </p:cNvGrpSpPr>
            <p:nvPr/>
          </p:nvGrpSpPr>
          <p:grpSpPr bwMode="auto">
            <a:xfrm>
              <a:off x="438" y="2129"/>
              <a:ext cx="174" cy="174"/>
              <a:chOff x="438" y="2129"/>
              <a:chExt cx="174" cy="174"/>
            </a:xfrm>
          </p:grpSpPr>
          <p:sp>
            <p:nvSpPr>
              <p:cNvPr id="357423" name="Rectangle 47"/>
              <p:cNvSpPr>
                <a:spLocks noChangeArrowheads="1"/>
              </p:cNvSpPr>
              <p:nvPr/>
            </p:nvSpPr>
            <p:spPr bwMode="auto">
              <a:xfrm>
                <a:off x="438" y="2129"/>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7424" name="Rectangle 48"/>
              <p:cNvSpPr>
                <a:spLocks noChangeArrowheads="1"/>
              </p:cNvSpPr>
              <p:nvPr/>
            </p:nvSpPr>
            <p:spPr bwMode="auto">
              <a:xfrm>
                <a:off x="444" y="2136"/>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7425" name="Rectangle 49"/>
              <p:cNvSpPr>
                <a:spLocks noChangeArrowheads="1"/>
              </p:cNvSpPr>
              <p:nvPr/>
            </p:nvSpPr>
            <p:spPr bwMode="auto">
              <a:xfrm>
                <a:off x="449" y="2142"/>
                <a:ext cx="149" cy="149"/>
              </a:xfrm>
              <a:prstGeom prst="rect">
                <a:avLst/>
              </a:prstGeom>
              <a:solidFill>
                <a:schemeClr val="hlink"/>
              </a:solidFill>
              <a:ln w="9525">
                <a:noFill/>
                <a:miter lim="800000"/>
                <a:headEnd/>
                <a:tailEnd/>
              </a:ln>
              <a:effectLst/>
            </p:spPr>
            <p:txBody>
              <a:bodyPr wrap="none" anchor="ctr"/>
              <a:lstStyle/>
              <a:p>
                <a:endParaRPr lang="en-US" baseline="-25000">
                  <a:solidFill>
                    <a:schemeClr val="bg1"/>
                  </a:solidFill>
                </a:endParaRPr>
              </a:p>
            </p:txBody>
          </p:sp>
          <p:sp>
            <p:nvSpPr>
              <p:cNvPr id="357426" name="Rectangle 50"/>
              <p:cNvSpPr>
                <a:spLocks noChangeArrowheads="1"/>
              </p:cNvSpPr>
              <p:nvPr/>
            </p:nvSpPr>
            <p:spPr bwMode="auto">
              <a:xfrm>
                <a:off x="449" y="2139"/>
                <a:ext cx="149" cy="91"/>
              </a:xfrm>
              <a:prstGeom prst="rect">
                <a:avLst/>
              </a:prstGeom>
              <a:gradFill rotWithShape="1">
                <a:gsLst>
                  <a:gs pos="0">
                    <a:schemeClr val="hlink">
                      <a:gamma/>
                      <a:tint val="20000"/>
                      <a:invGamma/>
                      <a:alpha val="67000"/>
                    </a:schemeClr>
                  </a:gs>
                  <a:gs pos="100000">
                    <a:schemeClr val="hlink"/>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grpSp>
        <p:nvGrpSpPr>
          <p:cNvPr id="357427" name="Group 51"/>
          <p:cNvGrpSpPr>
            <a:grpSpLocks/>
          </p:cNvGrpSpPr>
          <p:nvPr/>
        </p:nvGrpSpPr>
        <p:grpSpPr bwMode="auto">
          <a:xfrm>
            <a:off x="684213" y="4702175"/>
            <a:ext cx="2817812" cy="276225"/>
            <a:chOff x="431" y="3052"/>
            <a:chExt cx="1775" cy="174"/>
          </a:xfrm>
        </p:grpSpPr>
        <p:sp>
          <p:nvSpPr>
            <p:cNvPr id="357428" name="AutoShape 52"/>
            <p:cNvSpPr>
              <a:spLocks noChangeArrowheads="1"/>
            </p:cNvSpPr>
            <p:nvPr/>
          </p:nvSpPr>
          <p:spPr bwMode="auto">
            <a:xfrm>
              <a:off x="612" y="3135"/>
              <a:ext cx="1594" cy="45"/>
            </a:xfrm>
            <a:prstGeom prst="roundRect">
              <a:avLst>
                <a:gd name="adj" fmla="val 0"/>
              </a:avLst>
            </a:prstGeom>
            <a:gradFill rotWithShape="1">
              <a:gsLst>
                <a:gs pos="0">
                  <a:schemeClr val="accent1">
                    <a:gamma/>
                    <a:shade val="75686"/>
                    <a:invGamma/>
                  </a:schemeClr>
                </a:gs>
                <a:gs pos="50000">
                  <a:schemeClr val="accent1"/>
                </a:gs>
                <a:gs pos="100000">
                  <a:schemeClr val="accent1">
                    <a:gamma/>
                    <a:shade val="75686"/>
                    <a:invGamma/>
                  </a:schemeClr>
                </a:gs>
              </a:gsLst>
              <a:lin ang="2700000" scaled="1"/>
            </a:gradFill>
            <a:ln w="25400">
              <a:noFill/>
              <a:round/>
              <a:headEnd/>
              <a:tailEnd/>
            </a:ln>
            <a:effectLst/>
          </p:spPr>
          <p:txBody>
            <a:bodyPr wrap="none" anchor="ctr"/>
            <a:lstStyle/>
            <a:p>
              <a:endParaRPr lang="ru-RU"/>
            </a:p>
          </p:txBody>
        </p:sp>
        <p:grpSp>
          <p:nvGrpSpPr>
            <p:cNvPr id="357429" name="Group 53"/>
            <p:cNvGrpSpPr>
              <a:grpSpLocks/>
            </p:cNvGrpSpPr>
            <p:nvPr/>
          </p:nvGrpSpPr>
          <p:grpSpPr bwMode="auto">
            <a:xfrm>
              <a:off x="431" y="3052"/>
              <a:ext cx="174" cy="174"/>
              <a:chOff x="431" y="3052"/>
              <a:chExt cx="174" cy="174"/>
            </a:xfrm>
          </p:grpSpPr>
          <p:sp>
            <p:nvSpPr>
              <p:cNvPr id="357430" name="Rectangle 54"/>
              <p:cNvSpPr>
                <a:spLocks noChangeArrowheads="1"/>
              </p:cNvSpPr>
              <p:nvPr/>
            </p:nvSpPr>
            <p:spPr bwMode="auto">
              <a:xfrm>
                <a:off x="431" y="3052"/>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7431" name="Rectangle 55"/>
              <p:cNvSpPr>
                <a:spLocks noChangeArrowheads="1"/>
              </p:cNvSpPr>
              <p:nvPr/>
            </p:nvSpPr>
            <p:spPr bwMode="auto">
              <a:xfrm>
                <a:off x="437" y="3058"/>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7432" name="Rectangle 56"/>
              <p:cNvSpPr>
                <a:spLocks noChangeArrowheads="1"/>
              </p:cNvSpPr>
              <p:nvPr/>
            </p:nvSpPr>
            <p:spPr bwMode="auto">
              <a:xfrm>
                <a:off x="442" y="3065"/>
                <a:ext cx="149" cy="149"/>
              </a:xfrm>
              <a:prstGeom prst="rect">
                <a:avLst/>
              </a:prstGeom>
              <a:solidFill>
                <a:schemeClr val="accent1"/>
              </a:solidFill>
              <a:ln w="9525">
                <a:noFill/>
                <a:miter lim="800000"/>
                <a:headEnd/>
                <a:tailEnd/>
              </a:ln>
              <a:effectLst/>
            </p:spPr>
            <p:txBody>
              <a:bodyPr wrap="none" anchor="ctr"/>
              <a:lstStyle/>
              <a:p>
                <a:endParaRPr lang="ru-RU"/>
              </a:p>
            </p:txBody>
          </p:sp>
          <p:sp>
            <p:nvSpPr>
              <p:cNvPr id="357433" name="Rectangle 57"/>
              <p:cNvSpPr>
                <a:spLocks noChangeArrowheads="1"/>
              </p:cNvSpPr>
              <p:nvPr/>
            </p:nvSpPr>
            <p:spPr bwMode="auto">
              <a:xfrm>
                <a:off x="442" y="3067"/>
                <a:ext cx="149" cy="91"/>
              </a:xfrm>
              <a:prstGeom prst="rect">
                <a:avLst/>
              </a:prstGeom>
              <a:gradFill rotWithShape="1">
                <a:gsLst>
                  <a:gs pos="0">
                    <a:schemeClr val="accent1">
                      <a:gamma/>
                      <a:tint val="22353"/>
                      <a:invGamma/>
                      <a:alpha val="67000"/>
                    </a:schemeClr>
                  </a:gs>
                  <a:gs pos="100000">
                    <a:schemeClr val="accent1"/>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sp>
        <p:nvSpPr>
          <p:cNvPr id="357434" name="Text Box 58"/>
          <p:cNvSpPr txBox="1">
            <a:spLocks noChangeArrowheads="1"/>
          </p:cNvSpPr>
          <p:nvPr/>
        </p:nvSpPr>
        <p:spPr bwMode="auto">
          <a:xfrm rot="16200000">
            <a:off x="1999457" y="388144"/>
            <a:ext cx="611187" cy="2949575"/>
          </a:xfrm>
          <a:prstGeom prst="rect">
            <a:avLst/>
          </a:prstGeom>
          <a:noFill/>
          <a:ln w="9525" algn="ctr">
            <a:noFill/>
            <a:miter lim="800000"/>
            <a:headEnd/>
            <a:tailEnd/>
          </a:ln>
          <a:effectLst/>
        </p:spPr>
        <p:txBody>
          <a:bodyPr vert="eaVert">
            <a:spAutoFit/>
          </a:bodyPr>
          <a:lstStyle/>
          <a:p>
            <a:pPr algn="l" eaLnBrk="0" hangingPunct="0"/>
            <a:r>
              <a:rPr lang="en-US" altLang="ko-KR" sz="2800" b="1">
                <a:solidFill>
                  <a:schemeClr val="bg1"/>
                </a:solidFill>
                <a:ea typeface="굴림" charset="-127"/>
              </a:rPr>
              <a:t>Add title text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AutoShape 2"/>
          <p:cNvSpPr>
            <a:spLocks noChangeArrowheads="1"/>
          </p:cNvSpPr>
          <p:nvPr/>
        </p:nvSpPr>
        <p:spPr bwMode="auto">
          <a:xfrm>
            <a:off x="2987675" y="2349500"/>
            <a:ext cx="576263"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60451" name="AutoShape 3"/>
          <p:cNvSpPr>
            <a:spLocks noChangeArrowheads="1"/>
          </p:cNvSpPr>
          <p:nvPr/>
        </p:nvSpPr>
        <p:spPr bwMode="auto">
          <a:xfrm rot="10800000">
            <a:off x="5508625" y="3357563"/>
            <a:ext cx="576263"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grpSp>
        <p:nvGrpSpPr>
          <p:cNvPr id="360452" name="Group 4"/>
          <p:cNvGrpSpPr>
            <a:grpSpLocks/>
          </p:cNvGrpSpPr>
          <p:nvPr/>
        </p:nvGrpSpPr>
        <p:grpSpPr bwMode="auto">
          <a:xfrm>
            <a:off x="5508625" y="2349500"/>
            <a:ext cx="719138" cy="504825"/>
            <a:chOff x="3424" y="1480"/>
            <a:chExt cx="453" cy="318"/>
          </a:xfrm>
        </p:grpSpPr>
        <p:sp>
          <p:nvSpPr>
            <p:cNvPr id="360453" name="AutoShape 5"/>
            <p:cNvSpPr>
              <a:spLocks noChangeArrowheads="1"/>
            </p:cNvSpPr>
            <p:nvPr/>
          </p:nvSpPr>
          <p:spPr bwMode="auto">
            <a:xfrm>
              <a:off x="3695"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60454" name="AutoShape 6"/>
            <p:cNvSpPr>
              <a:spLocks noChangeArrowheads="1"/>
            </p:cNvSpPr>
            <p:nvPr/>
          </p:nvSpPr>
          <p:spPr bwMode="auto">
            <a:xfrm>
              <a:off x="3559"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60455" name="AutoShape 7"/>
            <p:cNvSpPr>
              <a:spLocks noChangeArrowheads="1"/>
            </p:cNvSpPr>
            <p:nvPr/>
          </p:nvSpPr>
          <p:spPr bwMode="auto">
            <a:xfrm>
              <a:off x="3424"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grpSp>
      <p:grpSp>
        <p:nvGrpSpPr>
          <p:cNvPr id="360456" name="Group 8"/>
          <p:cNvGrpSpPr>
            <a:grpSpLocks/>
          </p:cNvGrpSpPr>
          <p:nvPr/>
        </p:nvGrpSpPr>
        <p:grpSpPr bwMode="auto">
          <a:xfrm rot="10800000">
            <a:off x="2916238" y="3357563"/>
            <a:ext cx="719137" cy="504825"/>
            <a:chOff x="3424" y="1480"/>
            <a:chExt cx="453" cy="318"/>
          </a:xfrm>
        </p:grpSpPr>
        <p:sp>
          <p:nvSpPr>
            <p:cNvPr id="360457" name="AutoShape 9"/>
            <p:cNvSpPr>
              <a:spLocks noChangeArrowheads="1"/>
            </p:cNvSpPr>
            <p:nvPr/>
          </p:nvSpPr>
          <p:spPr bwMode="auto">
            <a:xfrm>
              <a:off x="3695"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60458" name="AutoShape 10"/>
            <p:cNvSpPr>
              <a:spLocks noChangeArrowheads="1"/>
            </p:cNvSpPr>
            <p:nvPr/>
          </p:nvSpPr>
          <p:spPr bwMode="auto">
            <a:xfrm>
              <a:off x="3559"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sp>
          <p:nvSpPr>
            <p:cNvPr id="360459" name="AutoShape 11"/>
            <p:cNvSpPr>
              <a:spLocks noChangeArrowheads="1"/>
            </p:cNvSpPr>
            <p:nvPr/>
          </p:nvSpPr>
          <p:spPr bwMode="auto">
            <a:xfrm>
              <a:off x="3424" y="1480"/>
              <a:ext cx="182" cy="318"/>
            </a:xfrm>
            <a:prstGeom prst="chevron">
              <a:avLst>
                <a:gd name="adj" fmla="val 47801"/>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ru-RU"/>
            </a:p>
          </p:txBody>
        </p:sp>
      </p:grpSp>
      <p:grpSp>
        <p:nvGrpSpPr>
          <p:cNvPr id="360460" name="Group 12"/>
          <p:cNvGrpSpPr>
            <a:grpSpLocks/>
          </p:cNvGrpSpPr>
          <p:nvPr/>
        </p:nvGrpSpPr>
        <p:grpSpPr bwMode="auto">
          <a:xfrm>
            <a:off x="6315075" y="1827213"/>
            <a:ext cx="2297113" cy="2317750"/>
            <a:chOff x="3978" y="1151"/>
            <a:chExt cx="1447" cy="1460"/>
          </a:xfrm>
        </p:grpSpPr>
        <p:sp>
          <p:nvSpPr>
            <p:cNvPr id="360461" name="Arc 13"/>
            <p:cNvSpPr>
              <a:spLocks/>
            </p:cNvSpPr>
            <p:nvPr/>
          </p:nvSpPr>
          <p:spPr bwMode="auto">
            <a:xfrm>
              <a:off x="4080" y="1175"/>
              <a:ext cx="1345" cy="1436"/>
            </a:xfrm>
            <a:custGeom>
              <a:avLst/>
              <a:gdLst>
                <a:gd name="G0" fmla="+- 18905 0 0"/>
                <a:gd name="G1" fmla="+- 21600 0 0"/>
                <a:gd name="G2" fmla="+- 21600 0 0"/>
                <a:gd name="T0" fmla="*/ 18905 w 40505"/>
                <a:gd name="T1" fmla="*/ 0 h 43200"/>
                <a:gd name="T2" fmla="*/ 0 w 40505"/>
                <a:gd name="T3" fmla="*/ 32048 h 43200"/>
                <a:gd name="T4" fmla="*/ 18905 w 40505"/>
                <a:gd name="T5" fmla="*/ 21600 h 43200"/>
              </a:gdLst>
              <a:ahLst/>
              <a:cxnLst>
                <a:cxn ang="0">
                  <a:pos x="T0" y="T1"/>
                </a:cxn>
                <a:cxn ang="0">
                  <a:pos x="T2" y="T3"/>
                </a:cxn>
                <a:cxn ang="0">
                  <a:pos x="T4" y="T5"/>
                </a:cxn>
              </a:cxnLst>
              <a:rect l="0" t="0" r="r" b="b"/>
              <a:pathLst>
                <a:path w="40505" h="43200" fill="none" extrusionOk="0">
                  <a:moveTo>
                    <a:pt x="18904" y="0"/>
                  </a:moveTo>
                  <a:cubicBezTo>
                    <a:pt x="30834" y="0"/>
                    <a:pt x="40505" y="9670"/>
                    <a:pt x="40505" y="21600"/>
                  </a:cubicBezTo>
                  <a:cubicBezTo>
                    <a:pt x="40505" y="33529"/>
                    <a:pt x="30834" y="43200"/>
                    <a:pt x="18905" y="43200"/>
                  </a:cubicBezTo>
                  <a:cubicBezTo>
                    <a:pt x="11043" y="43200"/>
                    <a:pt x="3802" y="38928"/>
                    <a:pt x="-1" y="32048"/>
                  </a:cubicBezTo>
                </a:path>
                <a:path w="40505" h="43200" stroke="0" extrusionOk="0">
                  <a:moveTo>
                    <a:pt x="18904" y="0"/>
                  </a:moveTo>
                  <a:cubicBezTo>
                    <a:pt x="30834" y="0"/>
                    <a:pt x="40505" y="9670"/>
                    <a:pt x="40505" y="21600"/>
                  </a:cubicBezTo>
                  <a:cubicBezTo>
                    <a:pt x="40505" y="33529"/>
                    <a:pt x="30834" y="43200"/>
                    <a:pt x="18905" y="43200"/>
                  </a:cubicBezTo>
                  <a:cubicBezTo>
                    <a:pt x="11043" y="43200"/>
                    <a:pt x="3802" y="38928"/>
                    <a:pt x="-1" y="32048"/>
                  </a:cubicBezTo>
                  <a:lnTo>
                    <a:pt x="18905" y="21600"/>
                  </a:lnTo>
                  <a:close/>
                </a:path>
              </a:pathLst>
            </a:custGeom>
            <a:gradFill rotWithShape="1">
              <a:gsLst>
                <a:gs pos="0">
                  <a:schemeClr val="accent1"/>
                </a:gs>
                <a:gs pos="100000">
                  <a:schemeClr val="accent1">
                    <a:gamma/>
                    <a:tint val="89020"/>
                    <a:invGamma/>
                  </a:schemeClr>
                </a:gs>
              </a:gsLst>
              <a:lin ang="18900000" scaled="1"/>
            </a:gradFill>
            <a:ln w="9525">
              <a:noFill/>
              <a:round/>
              <a:headEnd/>
              <a:tailEnd/>
            </a:ln>
            <a:effectLst/>
          </p:spPr>
          <p:txBody>
            <a:bodyPr wrap="none" anchor="ctr"/>
            <a:lstStyle/>
            <a:p>
              <a:endParaRPr lang="en-US"/>
            </a:p>
          </p:txBody>
        </p:sp>
        <p:sp>
          <p:nvSpPr>
            <p:cNvPr id="360462" name="Arc 14"/>
            <p:cNvSpPr>
              <a:spLocks/>
            </p:cNvSpPr>
            <p:nvPr/>
          </p:nvSpPr>
          <p:spPr bwMode="auto">
            <a:xfrm>
              <a:off x="3978" y="1151"/>
              <a:ext cx="717" cy="808"/>
            </a:xfrm>
            <a:custGeom>
              <a:avLst/>
              <a:gdLst>
                <a:gd name="G0" fmla="+- 21600 0 0"/>
                <a:gd name="G1" fmla="+- 21600 0 0"/>
                <a:gd name="G2" fmla="+- 21600 0 0"/>
                <a:gd name="T0" fmla="*/ 173 w 21600"/>
                <a:gd name="T1" fmla="*/ 24329 h 24329"/>
                <a:gd name="T2" fmla="*/ 21600 w 21600"/>
                <a:gd name="T3" fmla="*/ 0 h 24329"/>
                <a:gd name="T4" fmla="*/ 21600 w 21600"/>
                <a:gd name="T5" fmla="*/ 21600 h 24329"/>
              </a:gdLst>
              <a:ahLst/>
              <a:cxnLst>
                <a:cxn ang="0">
                  <a:pos x="T0" y="T1"/>
                </a:cxn>
                <a:cxn ang="0">
                  <a:pos x="T2" y="T3"/>
                </a:cxn>
                <a:cxn ang="0">
                  <a:pos x="T4" y="T5"/>
                </a:cxn>
              </a:cxnLst>
              <a:rect l="0" t="0" r="r" b="b"/>
              <a:pathLst>
                <a:path w="21600" h="24329" fill="none" extrusionOk="0">
                  <a:moveTo>
                    <a:pt x="173" y="24328"/>
                  </a:moveTo>
                  <a:cubicBezTo>
                    <a:pt x="57" y="23423"/>
                    <a:pt x="0" y="22512"/>
                    <a:pt x="0" y="21600"/>
                  </a:cubicBezTo>
                  <a:cubicBezTo>
                    <a:pt x="-1" y="9670"/>
                    <a:pt x="9670" y="0"/>
                    <a:pt x="21599" y="0"/>
                  </a:cubicBezTo>
                </a:path>
                <a:path w="21600" h="24329" stroke="0" extrusionOk="0">
                  <a:moveTo>
                    <a:pt x="173" y="24328"/>
                  </a:moveTo>
                  <a:cubicBezTo>
                    <a:pt x="57" y="23423"/>
                    <a:pt x="0" y="22512"/>
                    <a:pt x="0" y="21600"/>
                  </a:cubicBezTo>
                  <a:cubicBezTo>
                    <a:pt x="-1" y="9670"/>
                    <a:pt x="9670" y="0"/>
                    <a:pt x="21599" y="0"/>
                  </a:cubicBezTo>
                  <a:lnTo>
                    <a:pt x="21600" y="21600"/>
                  </a:lnTo>
                  <a:close/>
                </a:path>
              </a:pathLst>
            </a:custGeom>
            <a:gradFill rotWithShape="1">
              <a:gsLst>
                <a:gs pos="0">
                  <a:schemeClr val="accent2">
                    <a:gamma/>
                    <a:tint val="60000"/>
                    <a:invGamma/>
                  </a:schemeClr>
                </a:gs>
                <a:gs pos="100000">
                  <a:schemeClr val="accent2"/>
                </a:gs>
              </a:gsLst>
              <a:lin ang="2700000" scaled="1"/>
            </a:gradFill>
            <a:ln w="9525">
              <a:noFill/>
              <a:round/>
              <a:headEnd/>
              <a:tailEnd/>
            </a:ln>
            <a:effectLst/>
          </p:spPr>
          <p:txBody>
            <a:bodyPr wrap="none" anchor="ctr"/>
            <a:lstStyle/>
            <a:p>
              <a:endParaRPr lang="ru-RU"/>
            </a:p>
          </p:txBody>
        </p:sp>
        <p:sp>
          <p:nvSpPr>
            <p:cNvPr id="360463" name="Arc 15"/>
            <p:cNvSpPr>
              <a:spLocks/>
            </p:cNvSpPr>
            <p:nvPr/>
          </p:nvSpPr>
          <p:spPr bwMode="auto">
            <a:xfrm>
              <a:off x="3981" y="1885"/>
              <a:ext cx="711" cy="342"/>
            </a:xfrm>
            <a:custGeom>
              <a:avLst/>
              <a:gdLst>
                <a:gd name="G0" fmla="+- 21421 0 0"/>
                <a:gd name="G1" fmla="+- 0 0 0"/>
                <a:gd name="G2" fmla="+- 21600 0 0"/>
                <a:gd name="T0" fmla="*/ 2427 w 21421"/>
                <a:gd name="T1" fmla="*/ 10286 h 10286"/>
                <a:gd name="T2" fmla="*/ 0 w 21421"/>
                <a:gd name="T3" fmla="*/ 2779 h 10286"/>
                <a:gd name="T4" fmla="*/ 21421 w 21421"/>
                <a:gd name="T5" fmla="*/ 0 h 10286"/>
              </a:gdLst>
              <a:ahLst/>
              <a:cxnLst>
                <a:cxn ang="0">
                  <a:pos x="T0" y="T1"/>
                </a:cxn>
                <a:cxn ang="0">
                  <a:pos x="T2" y="T3"/>
                </a:cxn>
                <a:cxn ang="0">
                  <a:pos x="T4" y="T5"/>
                </a:cxn>
              </a:cxnLst>
              <a:rect l="0" t="0" r="r" b="b"/>
              <a:pathLst>
                <a:path w="21421" h="10286" fill="none" extrusionOk="0">
                  <a:moveTo>
                    <a:pt x="2427" y="10285"/>
                  </a:moveTo>
                  <a:cubicBezTo>
                    <a:pt x="1164" y="7953"/>
                    <a:pt x="341" y="5409"/>
                    <a:pt x="0" y="2778"/>
                  </a:cubicBezTo>
                </a:path>
                <a:path w="21421" h="10286" stroke="0" extrusionOk="0">
                  <a:moveTo>
                    <a:pt x="2427" y="10285"/>
                  </a:moveTo>
                  <a:cubicBezTo>
                    <a:pt x="1164" y="7953"/>
                    <a:pt x="341" y="5409"/>
                    <a:pt x="0" y="2778"/>
                  </a:cubicBezTo>
                  <a:lnTo>
                    <a:pt x="21421" y="0"/>
                  </a:lnTo>
                  <a:close/>
                </a:path>
              </a:pathLst>
            </a:custGeom>
            <a:gradFill rotWithShape="1">
              <a:gsLst>
                <a:gs pos="0">
                  <a:schemeClr val="hlink">
                    <a:gamma/>
                    <a:tint val="82353"/>
                    <a:invGamma/>
                  </a:schemeClr>
                </a:gs>
                <a:gs pos="100000">
                  <a:schemeClr val="hlink"/>
                </a:gs>
              </a:gsLst>
              <a:lin ang="2700000" scaled="1"/>
            </a:gradFill>
            <a:ln w="9525">
              <a:noFill/>
              <a:round/>
              <a:headEnd/>
              <a:tailEnd/>
            </a:ln>
            <a:effectLst/>
          </p:spPr>
          <p:txBody>
            <a:bodyPr wrap="none" anchor="ctr"/>
            <a:lstStyle/>
            <a:p>
              <a:endParaRPr lang="ru-RU"/>
            </a:p>
          </p:txBody>
        </p:sp>
        <p:sp>
          <p:nvSpPr>
            <p:cNvPr id="360464" name="Arc 16"/>
            <p:cNvSpPr>
              <a:spLocks/>
            </p:cNvSpPr>
            <p:nvPr/>
          </p:nvSpPr>
          <p:spPr bwMode="auto">
            <a:xfrm>
              <a:off x="4144" y="1211"/>
              <a:ext cx="1260" cy="1366"/>
            </a:xfrm>
            <a:custGeom>
              <a:avLst/>
              <a:gdLst>
                <a:gd name="G0" fmla="+- 18905 0 0"/>
                <a:gd name="G1" fmla="+- 21600 0 0"/>
                <a:gd name="G2" fmla="+- 21600 0 0"/>
                <a:gd name="T0" fmla="*/ 18905 w 40505"/>
                <a:gd name="T1" fmla="*/ 0 h 43200"/>
                <a:gd name="T2" fmla="*/ 0 w 40505"/>
                <a:gd name="T3" fmla="*/ 32048 h 43200"/>
                <a:gd name="T4" fmla="*/ 18905 w 40505"/>
                <a:gd name="T5" fmla="*/ 21600 h 43200"/>
              </a:gdLst>
              <a:ahLst/>
              <a:cxnLst>
                <a:cxn ang="0">
                  <a:pos x="T0" y="T1"/>
                </a:cxn>
                <a:cxn ang="0">
                  <a:pos x="T2" y="T3"/>
                </a:cxn>
                <a:cxn ang="0">
                  <a:pos x="T4" y="T5"/>
                </a:cxn>
              </a:cxnLst>
              <a:rect l="0" t="0" r="r" b="b"/>
              <a:pathLst>
                <a:path w="40505" h="43200" fill="none" extrusionOk="0">
                  <a:moveTo>
                    <a:pt x="18904" y="0"/>
                  </a:moveTo>
                  <a:cubicBezTo>
                    <a:pt x="30834" y="0"/>
                    <a:pt x="40505" y="9670"/>
                    <a:pt x="40505" y="21600"/>
                  </a:cubicBezTo>
                  <a:cubicBezTo>
                    <a:pt x="40505" y="33529"/>
                    <a:pt x="30834" y="43200"/>
                    <a:pt x="18905" y="43200"/>
                  </a:cubicBezTo>
                  <a:cubicBezTo>
                    <a:pt x="11043" y="43200"/>
                    <a:pt x="3802" y="38928"/>
                    <a:pt x="-1" y="32048"/>
                  </a:cubicBezTo>
                </a:path>
                <a:path w="40505" h="43200" stroke="0" extrusionOk="0">
                  <a:moveTo>
                    <a:pt x="18904" y="0"/>
                  </a:moveTo>
                  <a:cubicBezTo>
                    <a:pt x="30834" y="0"/>
                    <a:pt x="40505" y="9670"/>
                    <a:pt x="40505" y="21600"/>
                  </a:cubicBezTo>
                  <a:cubicBezTo>
                    <a:pt x="40505" y="33529"/>
                    <a:pt x="30834" y="43200"/>
                    <a:pt x="18905" y="43200"/>
                  </a:cubicBezTo>
                  <a:cubicBezTo>
                    <a:pt x="11043" y="43200"/>
                    <a:pt x="3802" y="38928"/>
                    <a:pt x="-1" y="32048"/>
                  </a:cubicBezTo>
                  <a:lnTo>
                    <a:pt x="18905" y="21600"/>
                  </a:lnTo>
                  <a:close/>
                </a:path>
              </a:pathLst>
            </a:custGeom>
            <a:gradFill rotWithShape="1">
              <a:gsLst>
                <a:gs pos="0">
                  <a:schemeClr val="accent1">
                    <a:alpha val="37000"/>
                  </a:schemeClr>
                </a:gs>
                <a:gs pos="100000">
                  <a:schemeClr val="accent1">
                    <a:gamma/>
                    <a:tint val="37647"/>
                    <a:invGamma/>
                  </a:schemeClr>
                </a:gs>
              </a:gsLst>
              <a:lin ang="18900000" scaled="1"/>
            </a:gradFill>
            <a:ln w="9525">
              <a:noFill/>
              <a:round/>
              <a:headEnd/>
              <a:tailEnd/>
            </a:ln>
            <a:effectLst/>
          </p:spPr>
          <p:txBody>
            <a:bodyPr wrap="none" anchor="ctr"/>
            <a:lstStyle/>
            <a:p>
              <a:endParaRPr lang="en-US"/>
            </a:p>
          </p:txBody>
        </p:sp>
        <p:sp>
          <p:nvSpPr>
            <p:cNvPr id="360465" name="Arc 17"/>
            <p:cNvSpPr>
              <a:spLocks/>
            </p:cNvSpPr>
            <p:nvPr/>
          </p:nvSpPr>
          <p:spPr bwMode="auto">
            <a:xfrm>
              <a:off x="4009" y="1182"/>
              <a:ext cx="666" cy="751"/>
            </a:xfrm>
            <a:custGeom>
              <a:avLst/>
              <a:gdLst>
                <a:gd name="G0" fmla="+- 21600 0 0"/>
                <a:gd name="G1" fmla="+- 21600 0 0"/>
                <a:gd name="G2" fmla="+- 21600 0 0"/>
                <a:gd name="T0" fmla="*/ 173 w 21600"/>
                <a:gd name="T1" fmla="*/ 24329 h 24329"/>
                <a:gd name="T2" fmla="*/ 21600 w 21600"/>
                <a:gd name="T3" fmla="*/ 0 h 24329"/>
                <a:gd name="T4" fmla="*/ 21600 w 21600"/>
                <a:gd name="T5" fmla="*/ 21600 h 24329"/>
              </a:gdLst>
              <a:ahLst/>
              <a:cxnLst>
                <a:cxn ang="0">
                  <a:pos x="T0" y="T1"/>
                </a:cxn>
                <a:cxn ang="0">
                  <a:pos x="T2" y="T3"/>
                </a:cxn>
                <a:cxn ang="0">
                  <a:pos x="T4" y="T5"/>
                </a:cxn>
              </a:cxnLst>
              <a:rect l="0" t="0" r="r" b="b"/>
              <a:pathLst>
                <a:path w="21600" h="24329" fill="none" extrusionOk="0">
                  <a:moveTo>
                    <a:pt x="173" y="24328"/>
                  </a:moveTo>
                  <a:cubicBezTo>
                    <a:pt x="57" y="23423"/>
                    <a:pt x="0" y="22512"/>
                    <a:pt x="0" y="21600"/>
                  </a:cubicBezTo>
                  <a:cubicBezTo>
                    <a:pt x="-1" y="9670"/>
                    <a:pt x="9670" y="0"/>
                    <a:pt x="21599" y="0"/>
                  </a:cubicBezTo>
                </a:path>
                <a:path w="21600" h="24329" stroke="0" extrusionOk="0">
                  <a:moveTo>
                    <a:pt x="173" y="24328"/>
                  </a:moveTo>
                  <a:cubicBezTo>
                    <a:pt x="57" y="23423"/>
                    <a:pt x="0" y="22512"/>
                    <a:pt x="0" y="21600"/>
                  </a:cubicBezTo>
                  <a:cubicBezTo>
                    <a:pt x="-1" y="9670"/>
                    <a:pt x="9670" y="0"/>
                    <a:pt x="21599" y="0"/>
                  </a:cubicBezTo>
                  <a:lnTo>
                    <a:pt x="21600" y="21600"/>
                  </a:lnTo>
                  <a:close/>
                </a:path>
              </a:pathLst>
            </a:custGeom>
            <a:gradFill rotWithShape="1">
              <a:gsLst>
                <a:gs pos="0">
                  <a:schemeClr val="accent2">
                    <a:gamma/>
                    <a:tint val="40000"/>
                    <a:invGamma/>
                  </a:schemeClr>
                </a:gs>
                <a:gs pos="100000">
                  <a:schemeClr val="accent2">
                    <a:alpha val="37000"/>
                  </a:schemeClr>
                </a:gs>
              </a:gsLst>
              <a:lin ang="2700000" scaled="1"/>
            </a:gradFill>
            <a:ln w="9525">
              <a:noFill/>
              <a:round/>
              <a:headEnd/>
              <a:tailEnd/>
            </a:ln>
            <a:effectLst/>
          </p:spPr>
          <p:txBody>
            <a:bodyPr wrap="none" anchor="ctr"/>
            <a:lstStyle/>
            <a:p>
              <a:endParaRPr lang="ru-RU"/>
            </a:p>
          </p:txBody>
        </p:sp>
        <p:sp>
          <p:nvSpPr>
            <p:cNvPr id="360466" name="Arc 18"/>
            <p:cNvSpPr>
              <a:spLocks/>
            </p:cNvSpPr>
            <p:nvPr/>
          </p:nvSpPr>
          <p:spPr bwMode="auto">
            <a:xfrm>
              <a:off x="4012" y="1921"/>
              <a:ext cx="589" cy="283"/>
            </a:xfrm>
            <a:custGeom>
              <a:avLst/>
              <a:gdLst>
                <a:gd name="G0" fmla="+- 21421 0 0"/>
                <a:gd name="G1" fmla="+- 0 0 0"/>
                <a:gd name="G2" fmla="+- 21600 0 0"/>
                <a:gd name="T0" fmla="*/ 2427 w 21421"/>
                <a:gd name="T1" fmla="*/ 10286 h 10286"/>
                <a:gd name="T2" fmla="*/ 0 w 21421"/>
                <a:gd name="T3" fmla="*/ 2779 h 10286"/>
                <a:gd name="T4" fmla="*/ 21421 w 21421"/>
                <a:gd name="T5" fmla="*/ 0 h 10286"/>
              </a:gdLst>
              <a:ahLst/>
              <a:cxnLst>
                <a:cxn ang="0">
                  <a:pos x="T0" y="T1"/>
                </a:cxn>
                <a:cxn ang="0">
                  <a:pos x="T2" y="T3"/>
                </a:cxn>
                <a:cxn ang="0">
                  <a:pos x="T4" y="T5"/>
                </a:cxn>
              </a:cxnLst>
              <a:rect l="0" t="0" r="r" b="b"/>
              <a:pathLst>
                <a:path w="21421" h="10286" fill="none" extrusionOk="0">
                  <a:moveTo>
                    <a:pt x="2427" y="10285"/>
                  </a:moveTo>
                  <a:cubicBezTo>
                    <a:pt x="1164" y="7953"/>
                    <a:pt x="341" y="5409"/>
                    <a:pt x="0" y="2778"/>
                  </a:cubicBezTo>
                </a:path>
                <a:path w="21421" h="10286" stroke="0" extrusionOk="0">
                  <a:moveTo>
                    <a:pt x="2427" y="10285"/>
                  </a:moveTo>
                  <a:cubicBezTo>
                    <a:pt x="1164" y="7953"/>
                    <a:pt x="341" y="5409"/>
                    <a:pt x="0" y="2778"/>
                  </a:cubicBezTo>
                  <a:lnTo>
                    <a:pt x="21421" y="0"/>
                  </a:lnTo>
                  <a:close/>
                </a:path>
              </a:pathLst>
            </a:custGeom>
            <a:gradFill rotWithShape="1">
              <a:gsLst>
                <a:gs pos="0">
                  <a:schemeClr val="hlink">
                    <a:gamma/>
                    <a:tint val="33333"/>
                    <a:invGamma/>
                  </a:schemeClr>
                </a:gs>
                <a:gs pos="100000">
                  <a:schemeClr val="hlink">
                    <a:alpha val="37000"/>
                  </a:schemeClr>
                </a:gs>
              </a:gsLst>
              <a:lin ang="2700000" scaled="1"/>
            </a:gradFill>
            <a:ln w="9525">
              <a:noFill/>
              <a:round/>
              <a:headEnd/>
              <a:tailEnd/>
            </a:ln>
            <a:effectLst/>
          </p:spPr>
          <p:txBody>
            <a:bodyPr wrap="none" anchor="ctr"/>
            <a:lstStyle/>
            <a:p>
              <a:endParaRPr lang="ru-RU"/>
            </a:p>
          </p:txBody>
        </p:sp>
        <p:sp>
          <p:nvSpPr>
            <p:cNvPr id="360467" name="Text Box 19"/>
            <p:cNvSpPr txBox="1">
              <a:spLocks noChangeArrowheads="1"/>
            </p:cNvSpPr>
            <p:nvPr/>
          </p:nvSpPr>
          <p:spPr bwMode="auto">
            <a:xfrm rot="16200000">
              <a:off x="4310" y="1458"/>
              <a:ext cx="270" cy="408"/>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55%</a:t>
              </a:r>
            </a:p>
          </p:txBody>
        </p:sp>
        <p:sp>
          <p:nvSpPr>
            <p:cNvPr id="360468" name="Text Box 20"/>
            <p:cNvSpPr txBox="1">
              <a:spLocks noChangeArrowheads="1"/>
            </p:cNvSpPr>
            <p:nvPr/>
          </p:nvSpPr>
          <p:spPr bwMode="auto">
            <a:xfrm rot="16200000">
              <a:off x="4945" y="1821"/>
              <a:ext cx="270" cy="408"/>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70%</a:t>
              </a:r>
            </a:p>
          </p:txBody>
        </p:sp>
      </p:grpSp>
      <p:grpSp>
        <p:nvGrpSpPr>
          <p:cNvPr id="360469" name="Group 21"/>
          <p:cNvGrpSpPr>
            <a:grpSpLocks/>
          </p:cNvGrpSpPr>
          <p:nvPr/>
        </p:nvGrpSpPr>
        <p:grpSpPr bwMode="auto">
          <a:xfrm>
            <a:off x="531813" y="1844675"/>
            <a:ext cx="2311400" cy="2300288"/>
            <a:chOff x="335" y="1162"/>
            <a:chExt cx="1456" cy="1449"/>
          </a:xfrm>
        </p:grpSpPr>
        <p:sp>
          <p:nvSpPr>
            <p:cNvPr id="360470" name="Arc 22"/>
            <p:cNvSpPr>
              <a:spLocks/>
            </p:cNvSpPr>
            <p:nvPr/>
          </p:nvSpPr>
          <p:spPr bwMode="auto">
            <a:xfrm>
              <a:off x="446" y="1175"/>
              <a:ext cx="1345" cy="1436"/>
            </a:xfrm>
            <a:custGeom>
              <a:avLst/>
              <a:gdLst>
                <a:gd name="G0" fmla="+- 18905 0 0"/>
                <a:gd name="G1" fmla="+- 21600 0 0"/>
                <a:gd name="G2" fmla="+- 21600 0 0"/>
                <a:gd name="T0" fmla="*/ 18905 w 40505"/>
                <a:gd name="T1" fmla="*/ 0 h 43200"/>
                <a:gd name="T2" fmla="*/ 0 w 40505"/>
                <a:gd name="T3" fmla="*/ 32048 h 43200"/>
                <a:gd name="T4" fmla="*/ 18905 w 40505"/>
                <a:gd name="T5" fmla="*/ 21600 h 43200"/>
              </a:gdLst>
              <a:ahLst/>
              <a:cxnLst>
                <a:cxn ang="0">
                  <a:pos x="T0" y="T1"/>
                </a:cxn>
                <a:cxn ang="0">
                  <a:pos x="T2" y="T3"/>
                </a:cxn>
                <a:cxn ang="0">
                  <a:pos x="T4" y="T5"/>
                </a:cxn>
              </a:cxnLst>
              <a:rect l="0" t="0" r="r" b="b"/>
              <a:pathLst>
                <a:path w="40505" h="43200" fill="none" extrusionOk="0">
                  <a:moveTo>
                    <a:pt x="18904" y="0"/>
                  </a:moveTo>
                  <a:cubicBezTo>
                    <a:pt x="30834" y="0"/>
                    <a:pt x="40505" y="9670"/>
                    <a:pt x="40505" y="21600"/>
                  </a:cubicBezTo>
                  <a:cubicBezTo>
                    <a:pt x="40505" y="33529"/>
                    <a:pt x="30834" y="43200"/>
                    <a:pt x="18905" y="43200"/>
                  </a:cubicBezTo>
                  <a:cubicBezTo>
                    <a:pt x="11043" y="43200"/>
                    <a:pt x="3802" y="38928"/>
                    <a:pt x="-1" y="32048"/>
                  </a:cubicBezTo>
                </a:path>
                <a:path w="40505" h="43200" stroke="0" extrusionOk="0">
                  <a:moveTo>
                    <a:pt x="18904" y="0"/>
                  </a:moveTo>
                  <a:cubicBezTo>
                    <a:pt x="30834" y="0"/>
                    <a:pt x="40505" y="9670"/>
                    <a:pt x="40505" y="21600"/>
                  </a:cubicBezTo>
                  <a:cubicBezTo>
                    <a:pt x="40505" y="33529"/>
                    <a:pt x="30834" y="43200"/>
                    <a:pt x="18905" y="43200"/>
                  </a:cubicBezTo>
                  <a:cubicBezTo>
                    <a:pt x="11043" y="43200"/>
                    <a:pt x="3802" y="38928"/>
                    <a:pt x="-1" y="32048"/>
                  </a:cubicBezTo>
                  <a:lnTo>
                    <a:pt x="18905" y="21600"/>
                  </a:lnTo>
                  <a:close/>
                </a:path>
              </a:pathLst>
            </a:custGeom>
            <a:gradFill rotWithShape="1">
              <a:gsLst>
                <a:gs pos="0">
                  <a:schemeClr val="accent1"/>
                </a:gs>
                <a:gs pos="100000">
                  <a:schemeClr val="accent1">
                    <a:gamma/>
                    <a:tint val="89020"/>
                    <a:invGamma/>
                  </a:schemeClr>
                </a:gs>
              </a:gsLst>
              <a:lin ang="18900000" scaled="1"/>
            </a:gradFill>
            <a:ln w="9525">
              <a:noFill/>
              <a:round/>
              <a:headEnd/>
              <a:tailEnd/>
            </a:ln>
            <a:effectLst/>
          </p:spPr>
          <p:txBody>
            <a:bodyPr wrap="none" anchor="ctr"/>
            <a:lstStyle/>
            <a:p>
              <a:endParaRPr lang="en-US"/>
            </a:p>
          </p:txBody>
        </p:sp>
        <p:sp>
          <p:nvSpPr>
            <p:cNvPr id="360471" name="Arc 23"/>
            <p:cNvSpPr>
              <a:spLocks/>
            </p:cNvSpPr>
            <p:nvPr/>
          </p:nvSpPr>
          <p:spPr bwMode="auto">
            <a:xfrm>
              <a:off x="672" y="1162"/>
              <a:ext cx="390" cy="718"/>
            </a:xfrm>
            <a:custGeom>
              <a:avLst/>
              <a:gdLst>
                <a:gd name="G0" fmla="+- 11751 0 0"/>
                <a:gd name="G1" fmla="+- 21600 0 0"/>
                <a:gd name="G2" fmla="+- 21600 0 0"/>
                <a:gd name="T0" fmla="*/ 0 w 11751"/>
                <a:gd name="T1" fmla="*/ 3476 h 21600"/>
                <a:gd name="T2" fmla="*/ 11751 w 11751"/>
                <a:gd name="T3" fmla="*/ 0 h 21600"/>
                <a:gd name="T4" fmla="*/ 11751 w 11751"/>
                <a:gd name="T5" fmla="*/ 21600 h 21600"/>
              </a:gdLst>
              <a:ahLst/>
              <a:cxnLst>
                <a:cxn ang="0">
                  <a:pos x="T0" y="T1"/>
                </a:cxn>
                <a:cxn ang="0">
                  <a:pos x="T2" y="T3"/>
                </a:cxn>
                <a:cxn ang="0">
                  <a:pos x="T4" y="T5"/>
                </a:cxn>
              </a:cxnLst>
              <a:rect l="0" t="0" r="r" b="b"/>
              <a:pathLst>
                <a:path w="11751" h="21600" fill="none" extrusionOk="0">
                  <a:moveTo>
                    <a:pt x="0" y="3476"/>
                  </a:moveTo>
                  <a:cubicBezTo>
                    <a:pt x="3499" y="1207"/>
                    <a:pt x="7580" y="0"/>
                    <a:pt x="11750" y="0"/>
                  </a:cubicBezTo>
                </a:path>
                <a:path w="11751" h="21600" stroke="0" extrusionOk="0">
                  <a:moveTo>
                    <a:pt x="0" y="3476"/>
                  </a:moveTo>
                  <a:cubicBezTo>
                    <a:pt x="3499" y="1207"/>
                    <a:pt x="7580" y="0"/>
                    <a:pt x="11750" y="0"/>
                  </a:cubicBezTo>
                  <a:lnTo>
                    <a:pt x="11751" y="21600"/>
                  </a:lnTo>
                  <a:close/>
                </a:path>
              </a:pathLst>
            </a:custGeom>
            <a:gradFill rotWithShape="1">
              <a:gsLst>
                <a:gs pos="0">
                  <a:schemeClr val="accent2">
                    <a:gamma/>
                    <a:tint val="60000"/>
                    <a:invGamma/>
                  </a:schemeClr>
                </a:gs>
                <a:gs pos="100000">
                  <a:schemeClr val="accent2"/>
                </a:gs>
              </a:gsLst>
              <a:lin ang="2700000" scaled="1"/>
            </a:gradFill>
            <a:ln w="9525">
              <a:noFill/>
              <a:round/>
              <a:headEnd/>
              <a:tailEnd/>
            </a:ln>
            <a:effectLst/>
          </p:spPr>
          <p:txBody>
            <a:bodyPr wrap="none" anchor="ctr"/>
            <a:lstStyle/>
            <a:p>
              <a:endParaRPr lang="ru-RU"/>
            </a:p>
          </p:txBody>
        </p:sp>
        <p:sp>
          <p:nvSpPr>
            <p:cNvPr id="360472" name="Arc 24"/>
            <p:cNvSpPr>
              <a:spLocks/>
            </p:cNvSpPr>
            <p:nvPr/>
          </p:nvSpPr>
          <p:spPr bwMode="auto">
            <a:xfrm>
              <a:off x="335" y="1288"/>
              <a:ext cx="717" cy="946"/>
            </a:xfrm>
            <a:custGeom>
              <a:avLst/>
              <a:gdLst>
                <a:gd name="G0" fmla="+- 21600 0 0"/>
                <a:gd name="G1" fmla="+- 18106 0 0"/>
                <a:gd name="G2" fmla="+- 21600 0 0"/>
                <a:gd name="T0" fmla="*/ 2648 w 21600"/>
                <a:gd name="T1" fmla="*/ 28468 h 28468"/>
                <a:gd name="T2" fmla="*/ 9822 w 21600"/>
                <a:gd name="T3" fmla="*/ 0 h 28468"/>
                <a:gd name="T4" fmla="*/ 21600 w 21600"/>
                <a:gd name="T5" fmla="*/ 18106 h 28468"/>
              </a:gdLst>
              <a:ahLst/>
              <a:cxnLst>
                <a:cxn ang="0">
                  <a:pos x="T0" y="T1"/>
                </a:cxn>
                <a:cxn ang="0">
                  <a:pos x="T2" y="T3"/>
                </a:cxn>
                <a:cxn ang="0">
                  <a:pos x="T4" y="T5"/>
                </a:cxn>
              </a:cxnLst>
              <a:rect l="0" t="0" r="r" b="b"/>
              <a:pathLst>
                <a:path w="21600" h="28468" fill="none" extrusionOk="0">
                  <a:moveTo>
                    <a:pt x="2647" y="28468"/>
                  </a:moveTo>
                  <a:cubicBezTo>
                    <a:pt x="910" y="25290"/>
                    <a:pt x="0" y="21727"/>
                    <a:pt x="0" y="18106"/>
                  </a:cubicBezTo>
                  <a:cubicBezTo>
                    <a:pt x="-1" y="10797"/>
                    <a:pt x="3695" y="3984"/>
                    <a:pt x="9821" y="-1"/>
                  </a:cubicBezTo>
                </a:path>
                <a:path w="21600" h="28468" stroke="0" extrusionOk="0">
                  <a:moveTo>
                    <a:pt x="2647" y="28468"/>
                  </a:moveTo>
                  <a:cubicBezTo>
                    <a:pt x="910" y="25290"/>
                    <a:pt x="0" y="21727"/>
                    <a:pt x="0" y="18106"/>
                  </a:cubicBezTo>
                  <a:cubicBezTo>
                    <a:pt x="-1" y="10797"/>
                    <a:pt x="3695" y="3984"/>
                    <a:pt x="9821" y="-1"/>
                  </a:cubicBezTo>
                  <a:lnTo>
                    <a:pt x="21600" y="18106"/>
                  </a:lnTo>
                  <a:close/>
                </a:path>
              </a:pathLst>
            </a:custGeom>
            <a:gradFill rotWithShape="1">
              <a:gsLst>
                <a:gs pos="0">
                  <a:schemeClr val="hlink">
                    <a:gamma/>
                    <a:tint val="82353"/>
                    <a:invGamma/>
                  </a:schemeClr>
                </a:gs>
                <a:gs pos="100000">
                  <a:schemeClr val="hlink"/>
                </a:gs>
              </a:gsLst>
              <a:lin ang="2700000" scaled="1"/>
            </a:gradFill>
            <a:ln w="9525">
              <a:noFill/>
              <a:round/>
              <a:headEnd/>
              <a:tailEnd/>
            </a:ln>
            <a:effectLst/>
          </p:spPr>
          <p:txBody>
            <a:bodyPr wrap="none" anchor="ctr"/>
            <a:lstStyle/>
            <a:p>
              <a:endParaRPr lang="ru-RU"/>
            </a:p>
          </p:txBody>
        </p:sp>
        <p:sp>
          <p:nvSpPr>
            <p:cNvPr id="360473" name="Arc 25"/>
            <p:cNvSpPr>
              <a:spLocks/>
            </p:cNvSpPr>
            <p:nvPr/>
          </p:nvSpPr>
          <p:spPr bwMode="auto">
            <a:xfrm>
              <a:off x="719" y="1188"/>
              <a:ext cx="318" cy="590"/>
            </a:xfrm>
            <a:custGeom>
              <a:avLst/>
              <a:gdLst>
                <a:gd name="G0" fmla="+- 11751 0 0"/>
                <a:gd name="G1" fmla="+- 21600 0 0"/>
                <a:gd name="G2" fmla="+- 21600 0 0"/>
                <a:gd name="T0" fmla="*/ 0 w 11751"/>
                <a:gd name="T1" fmla="*/ 3476 h 21600"/>
                <a:gd name="T2" fmla="*/ 11751 w 11751"/>
                <a:gd name="T3" fmla="*/ 0 h 21600"/>
                <a:gd name="T4" fmla="*/ 11751 w 11751"/>
                <a:gd name="T5" fmla="*/ 21600 h 21600"/>
              </a:gdLst>
              <a:ahLst/>
              <a:cxnLst>
                <a:cxn ang="0">
                  <a:pos x="T0" y="T1"/>
                </a:cxn>
                <a:cxn ang="0">
                  <a:pos x="T2" y="T3"/>
                </a:cxn>
                <a:cxn ang="0">
                  <a:pos x="T4" y="T5"/>
                </a:cxn>
              </a:cxnLst>
              <a:rect l="0" t="0" r="r" b="b"/>
              <a:pathLst>
                <a:path w="11751" h="21600" fill="none" extrusionOk="0">
                  <a:moveTo>
                    <a:pt x="0" y="3476"/>
                  </a:moveTo>
                  <a:cubicBezTo>
                    <a:pt x="3499" y="1207"/>
                    <a:pt x="7580" y="0"/>
                    <a:pt x="11750" y="0"/>
                  </a:cubicBezTo>
                </a:path>
                <a:path w="11751" h="21600" stroke="0" extrusionOk="0">
                  <a:moveTo>
                    <a:pt x="0" y="3476"/>
                  </a:moveTo>
                  <a:cubicBezTo>
                    <a:pt x="3499" y="1207"/>
                    <a:pt x="7580" y="0"/>
                    <a:pt x="11750" y="0"/>
                  </a:cubicBezTo>
                  <a:lnTo>
                    <a:pt x="11751" y="21600"/>
                  </a:lnTo>
                  <a:close/>
                </a:path>
              </a:pathLst>
            </a:custGeom>
            <a:gradFill rotWithShape="1">
              <a:gsLst>
                <a:gs pos="0">
                  <a:schemeClr val="accent2">
                    <a:gamma/>
                    <a:tint val="33333"/>
                    <a:invGamma/>
                  </a:schemeClr>
                </a:gs>
                <a:gs pos="100000">
                  <a:schemeClr val="accent2">
                    <a:alpha val="37000"/>
                  </a:schemeClr>
                </a:gs>
              </a:gsLst>
              <a:lin ang="2700000" scaled="1"/>
            </a:gradFill>
            <a:ln w="9525">
              <a:noFill/>
              <a:round/>
              <a:headEnd/>
              <a:tailEnd/>
            </a:ln>
            <a:effectLst/>
          </p:spPr>
          <p:txBody>
            <a:bodyPr wrap="none" anchor="ctr"/>
            <a:lstStyle/>
            <a:p>
              <a:endParaRPr lang="en-US"/>
            </a:p>
          </p:txBody>
        </p:sp>
        <p:sp>
          <p:nvSpPr>
            <p:cNvPr id="360474" name="Arc 26"/>
            <p:cNvSpPr>
              <a:spLocks/>
            </p:cNvSpPr>
            <p:nvPr/>
          </p:nvSpPr>
          <p:spPr bwMode="auto">
            <a:xfrm>
              <a:off x="360" y="1324"/>
              <a:ext cx="653" cy="862"/>
            </a:xfrm>
            <a:custGeom>
              <a:avLst/>
              <a:gdLst>
                <a:gd name="G0" fmla="+- 21600 0 0"/>
                <a:gd name="G1" fmla="+- 18106 0 0"/>
                <a:gd name="G2" fmla="+- 21600 0 0"/>
                <a:gd name="T0" fmla="*/ 2648 w 21600"/>
                <a:gd name="T1" fmla="*/ 28468 h 28468"/>
                <a:gd name="T2" fmla="*/ 9822 w 21600"/>
                <a:gd name="T3" fmla="*/ 0 h 28468"/>
                <a:gd name="T4" fmla="*/ 21600 w 21600"/>
                <a:gd name="T5" fmla="*/ 18106 h 28468"/>
              </a:gdLst>
              <a:ahLst/>
              <a:cxnLst>
                <a:cxn ang="0">
                  <a:pos x="T0" y="T1"/>
                </a:cxn>
                <a:cxn ang="0">
                  <a:pos x="T2" y="T3"/>
                </a:cxn>
                <a:cxn ang="0">
                  <a:pos x="T4" y="T5"/>
                </a:cxn>
              </a:cxnLst>
              <a:rect l="0" t="0" r="r" b="b"/>
              <a:pathLst>
                <a:path w="21600" h="28468" fill="none" extrusionOk="0">
                  <a:moveTo>
                    <a:pt x="2647" y="28468"/>
                  </a:moveTo>
                  <a:cubicBezTo>
                    <a:pt x="910" y="25290"/>
                    <a:pt x="0" y="21727"/>
                    <a:pt x="0" y="18106"/>
                  </a:cubicBezTo>
                  <a:cubicBezTo>
                    <a:pt x="-1" y="10797"/>
                    <a:pt x="3695" y="3984"/>
                    <a:pt x="9821" y="-1"/>
                  </a:cubicBezTo>
                </a:path>
                <a:path w="21600" h="28468" stroke="0" extrusionOk="0">
                  <a:moveTo>
                    <a:pt x="2647" y="28468"/>
                  </a:moveTo>
                  <a:cubicBezTo>
                    <a:pt x="910" y="25290"/>
                    <a:pt x="0" y="21727"/>
                    <a:pt x="0" y="18106"/>
                  </a:cubicBezTo>
                  <a:cubicBezTo>
                    <a:pt x="-1" y="10797"/>
                    <a:pt x="3695" y="3984"/>
                    <a:pt x="9821" y="-1"/>
                  </a:cubicBezTo>
                  <a:lnTo>
                    <a:pt x="21600" y="18106"/>
                  </a:lnTo>
                  <a:close/>
                </a:path>
              </a:pathLst>
            </a:custGeom>
            <a:gradFill rotWithShape="1">
              <a:gsLst>
                <a:gs pos="0">
                  <a:schemeClr val="hlink">
                    <a:gamma/>
                    <a:tint val="33333"/>
                    <a:invGamma/>
                  </a:schemeClr>
                </a:gs>
                <a:gs pos="100000">
                  <a:schemeClr val="hlink">
                    <a:alpha val="36000"/>
                  </a:schemeClr>
                </a:gs>
              </a:gsLst>
              <a:lin ang="2700000" scaled="1"/>
            </a:gradFill>
            <a:ln w="9525">
              <a:noFill/>
              <a:round/>
              <a:headEnd/>
              <a:tailEnd/>
            </a:ln>
            <a:effectLst/>
          </p:spPr>
          <p:txBody>
            <a:bodyPr wrap="none" anchor="ctr"/>
            <a:lstStyle/>
            <a:p>
              <a:endParaRPr lang="ru-RU"/>
            </a:p>
          </p:txBody>
        </p:sp>
        <p:sp>
          <p:nvSpPr>
            <p:cNvPr id="360475" name="Arc 27"/>
            <p:cNvSpPr>
              <a:spLocks/>
            </p:cNvSpPr>
            <p:nvPr/>
          </p:nvSpPr>
          <p:spPr bwMode="auto">
            <a:xfrm>
              <a:off x="504" y="1207"/>
              <a:ext cx="1260" cy="1366"/>
            </a:xfrm>
            <a:custGeom>
              <a:avLst/>
              <a:gdLst>
                <a:gd name="G0" fmla="+- 18905 0 0"/>
                <a:gd name="G1" fmla="+- 21600 0 0"/>
                <a:gd name="G2" fmla="+- 21600 0 0"/>
                <a:gd name="T0" fmla="*/ 18905 w 40505"/>
                <a:gd name="T1" fmla="*/ 0 h 43200"/>
                <a:gd name="T2" fmla="*/ 0 w 40505"/>
                <a:gd name="T3" fmla="*/ 32048 h 43200"/>
                <a:gd name="T4" fmla="*/ 18905 w 40505"/>
                <a:gd name="T5" fmla="*/ 21600 h 43200"/>
              </a:gdLst>
              <a:ahLst/>
              <a:cxnLst>
                <a:cxn ang="0">
                  <a:pos x="T0" y="T1"/>
                </a:cxn>
                <a:cxn ang="0">
                  <a:pos x="T2" y="T3"/>
                </a:cxn>
                <a:cxn ang="0">
                  <a:pos x="T4" y="T5"/>
                </a:cxn>
              </a:cxnLst>
              <a:rect l="0" t="0" r="r" b="b"/>
              <a:pathLst>
                <a:path w="40505" h="43200" fill="none" extrusionOk="0">
                  <a:moveTo>
                    <a:pt x="18904" y="0"/>
                  </a:moveTo>
                  <a:cubicBezTo>
                    <a:pt x="30834" y="0"/>
                    <a:pt x="40505" y="9670"/>
                    <a:pt x="40505" y="21600"/>
                  </a:cubicBezTo>
                  <a:cubicBezTo>
                    <a:pt x="40505" y="33529"/>
                    <a:pt x="30834" y="43200"/>
                    <a:pt x="18905" y="43200"/>
                  </a:cubicBezTo>
                  <a:cubicBezTo>
                    <a:pt x="11043" y="43200"/>
                    <a:pt x="3802" y="38928"/>
                    <a:pt x="-1" y="32048"/>
                  </a:cubicBezTo>
                </a:path>
                <a:path w="40505" h="43200" stroke="0" extrusionOk="0">
                  <a:moveTo>
                    <a:pt x="18904" y="0"/>
                  </a:moveTo>
                  <a:cubicBezTo>
                    <a:pt x="30834" y="0"/>
                    <a:pt x="40505" y="9670"/>
                    <a:pt x="40505" y="21600"/>
                  </a:cubicBezTo>
                  <a:cubicBezTo>
                    <a:pt x="40505" y="33529"/>
                    <a:pt x="30834" y="43200"/>
                    <a:pt x="18905" y="43200"/>
                  </a:cubicBezTo>
                  <a:cubicBezTo>
                    <a:pt x="11043" y="43200"/>
                    <a:pt x="3802" y="38928"/>
                    <a:pt x="-1" y="32048"/>
                  </a:cubicBezTo>
                  <a:lnTo>
                    <a:pt x="18905" y="21600"/>
                  </a:lnTo>
                  <a:close/>
                </a:path>
              </a:pathLst>
            </a:custGeom>
            <a:gradFill rotWithShape="1">
              <a:gsLst>
                <a:gs pos="0">
                  <a:schemeClr val="accent1">
                    <a:alpha val="36000"/>
                  </a:schemeClr>
                </a:gs>
                <a:gs pos="100000">
                  <a:schemeClr val="accent1">
                    <a:gamma/>
                    <a:tint val="37647"/>
                    <a:invGamma/>
                  </a:schemeClr>
                </a:gs>
              </a:gsLst>
              <a:lin ang="18900000" scaled="1"/>
            </a:gradFill>
            <a:ln w="9525">
              <a:noFill/>
              <a:round/>
              <a:headEnd/>
              <a:tailEnd/>
            </a:ln>
            <a:effectLst/>
          </p:spPr>
          <p:txBody>
            <a:bodyPr wrap="none" anchor="ctr"/>
            <a:lstStyle/>
            <a:p>
              <a:endParaRPr lang="en-US"/>
            </a:p>
          </p:txBody>
        </p:sp>
        <p:sp>
          <p:nvSpPr>
            <p:cNvPr id="360476" name="Text Box 28"/>
            <p:cNvSpPr txBox="1">
              <a:spLocks noChangeArrowheads="1"/>
            </p:cNvSpPr>
            <p:nvPr/>
          </p:nvSpPr>
          <p:spPr bwMode="auto">
            <a:xfrm rot="16200000">
              <a:off x="1271" y="1819"/>
              <a:ext cx="270" cy="408"/>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70%</a:t>
              </a:r>
            </a:p>
          </p:txBody>
        </p:sp>
        <p:sp>
          <p:nvSpPr>
            <p:cNvPr id="360477" name="Text Box 29"/>
            <p:cNvSpPr txBox="1">
              <a:spLocks noChangeArrowheads="1"/>
            </p:cNvSpPr>
            <p:nvPr/>
          </p:nvSpPr>
          <p:spPr bwMode="auto">
            <a:xfrm rot="16200000">
              <a:off x="500" y="1592"/>
              <a:ext cx="270" cy="408"/>
            </a:xfrm>
            <a:prstGeom prst="rect">
              <a:avLst/>
            </a:prstGeom>
            <a:noFill/>
            <a:ln w="9525" algn="ctr">
              <a:noFill/>
              <a:miter lim="800000"/>
              <a:headEnd/>
              <a:tailEnd/>
            </a:ln>
            <a:effectLst/>
          </p:spPr>
          <p:txBody>
            <a:bodyPr vert="eaVert">
              <a:spAutoFit/>
            </a:bodyPr>
            <a:lstStyle/>
            <a:p>
              <a:pPr eaLnBrk="0" hangingPunct="0"/>
              <a:r>
                <a:rPr lang="en-US" altLang="ko-KR" sz="1600" b="1">
                  <a:solidFill>
                    <a:schemeClr val="bg1"/>
                  </a:solidFill>
                  <a:ea typeface="굴림" charset="-127"/>
                </a:rPr>
                <a:t>45%</a:t>
              </a:r>
            </a:p>
          </p:txBody>
        </p:sp>
      </p:grpSp>
      <p:sp>
        <p:nvSpPr>
          <p:cNvPr id="360478" name="Text Box 30"/>
          <p:cNvSpPr txBox="1">
            <a:spLocks noChangeArrowheads="1"/>
          </p:cNvSpPr>
          <p:nvPr/>
        </p:nvSpPr>
        <p:spPr bwMode="auto">
          <a:xfrm rot="16200000">
            <a:off x="4301332" y="3628231"/>
            <a:ext cx="611188" cy="2949575"/>
          </a:xfrm>
          <a:prstGeom prst="rect">
            <a:avLst/>
          </a:prstGeom>
          <a:noFill/>
          <a:ln w="9525" algn="ctr">
            <a:noFill/>
            <a:miter lim="800000"/>
            <a:headEnd/>
            <a:tailEnd/>
          </a:ln>
          <a:effectLst/>
        </p:spPr>
        <p:txBody>
          <a:bodyPr vert="eaVert">
            <a:spAutoFit/>
          </a:bodyPr>
          <a:lstStyle/>
          <a:p>
            <a:pPr eaLnBrk="0" hangingPunct="0"/>
            <a:r>
              <a:rPr lang="en-US" altLang="ko-KR" sz="2800" b="1">
                <a:solidFill>
                  <a:schemeClr val="bg1"/>
                </a:solidFill>
                <a:ea typeface="굴림" charset="-127"/>
              </a:rPr>
              <a:t>Add title text</a:t>
            </a:r>
          </a:p>
        </p:txBody>
      </p:sp>
      <p:grpSp>
        <p:nvGrpSpPr>
          <p:cNvPr id="360479" name="Group 31"/>
          <p:cNvGrpSpPr>
            <a:grpSpLocks/>
          </p:cNvGrpSpPr>
          <p:nvPr/>
        </p:nvGrpSpPr>
        <p:grpSpPr bwMode="auto">
          <a:xfrm>
            <a:off x="971550" y="4221163"/>
            <a:ext cx="1439863" cy="2314575"/>
            <a:chOff x="295" y="2290"/>
            <a:chExt cx="907" cy="1458"/>
          </a:xfrm>
        </p:grpSpPr>
        <p:sp>
          <p:nvSpPr>
            <p:cNvPr id="360480" name="AutoShape 32"/>
            <p:cNvSpPr>
              <a:spLocks noChangeArrowheads="1"/>
            </p:cNvSpPr>
            <p:nvPr/>
          </p:nvSpPr>
          <p:spPr bwMode="auto">
            <a:xfrm>
              <a:off x="295" y="2290"/>
              <a:ext cx="907" cy="1458"/>
            </a:xfrm>
            <a:prstGeom prst="roundRect">
              <a:avLst>
                <a:gd name="adj" fmla="val 13671"/>
              </a:avLst>
            </a:prstGeom>
            <a:solidFill>
              <a:schemeClr val="folHlink"/>
            </a:solidFill>
            <a:ln w="9525">
              <a:noFill/>
              <a:round/>
              <a:headEnd/>
              <a:tailEnd/>
            </a:ln>
            <a:effectLst/>
          </p:spPr>
          <p:txBody>
            <a:bodyPr wrap="none" anchor="ctr"/>
            <a:lstStyle/>
            <a:p>
              <a:endParaRPr lang="ru-RU"/>
            </a:p>
          </p:txBody>
        </p:sp>
        <p:sp>
          <p:nvSpPr>
            <p:cNvPr id="360481" name="AutoShape 33"/>
            <p:cNvSpPr>
              <a:spLocks noChangeArrowheads="1"/>
            </p:cNvSpPr>
            <p:nvPr/>
          </p:nvSpPr>
          <p:spPr bwMode="auto">
            <a:xfrm rot="10800000">
              <a:off x="301" y="2296"/>
              <a:ext cx="894" cy="635"/>
            </a:xfrm>
            <a:prstGeom prst="roundRect">
              <a:avLst>
                <a:gd name="adj" fmla="val 18579"/>
              </a:avLst>
            </a:prstGeom>
            <a:gradFill rotWithShape="1">
              <a:gsLst>
                <a:gs pos="0">
                  <a:schemeClr val="folHlink"/>
                </a:gs>
                <a:gs pos="100000">
                  <a:schemeClr val="folHlink">
                    <a:gamma/>
                    <a:tint val="0"/>
                    <a:invGamma/>
                  </a:schemeClr>
                </a:gs>
              </a:gsLst>
              <a:lin ang="5400000" scaled="1"/>
            </a:gradFill>
            <a:ln w="9525">
              <a:noFill/>
              <a:round/>
              <a:headEnd/>
              <a:tailEnd/>
            </a:ln>
            <a:effectLst/>
          </p:spPr>
          <p:txBody>
            <a:bodyPr wrap="none" anchor="ctr"/>
            <a:lstStyle/>
            <a:p>
              <a:endParaRPr lang="ru-RU"/>
            </a:p>
          </p:txBody>
        </p:sp>
      </p:grpSp>
      <p:sp>
        <p:nvSpPr>
          <p:cNvPr id="360482" name="Text Box 34"/>
          <p:cNvSpPr txBox="1">
            <a:spLocks noChangeArrowheads="1"/>
          </p:cNvSpPr>
          <p:nvPr/>
        </p:nvSpPr>
        <p:spPr bwMode="auto">
          <a:xfrm>
            <a:off x="898525" y="4683125"/>
            <a:ext cx="1584325" cy="1554163"/>
          </a:xfrm>
          <a:prstGeom prst="rect">
            <a:avLst/>
          </a:prstGeom>
          <a:noFill/>
          <a:ln w="0" algn="ctr">
            <a:noFill/>
            <a:miter lim="800000"/>
            <a:headEnd/>
            <a:tailEnd/>
          </a:ln>
          <a:effectLst/>
        </p:spPr>
        <p:txBody>
          <a:bodyPr>
            <a:spAutoFit/>
          </a:bodyPr>
          <a:lstStyle/>
          <a:p>
            <a:pPr eaLnBrk="0" hangingPunct="0"/>
            <a:r>
              <a:rPr lang="en-US" altLang="ko-KR" b="1">
                <a:latin typeface="Verdana" pitchFamily="34" charset="0"/>
                <a:ea typeface="굴림" charset="-127"/>
              </a:rPr>
              <a:t>Click to add text</a:t>
            </a:r>
          </a:p>
          <a:p>
            <a:pPr eaLnBrk="0" hangingPunct="0"/>
            <a:endParaRPr lang="en-US" altLang="ko-KR" b="1">
              <a:latin typeface="Verdana" pitchFamily="34" charset="0"/>
              <a:ea typeface="굴림" charset="-127"/>
            </a:endParaRPr>
          </a:p>
          <a:p>
            <a:pPr eaLnBrk="0" hangingPunct="0">
              <a:buFontTx/>
              <a:buChar char="•"/>
            </a:pPr>
            <a:r>
              <a:rPr lang="en-US" altLang="ko-KR" sz="1400" b="1">
                <a:latin typeface="Verdana" pitchFamily="34" charset="0"/>
                <a:ea typeface="굴림" charset="-127"/>
              </a:rPr>
              <a:t>Add text 1</a:t>
            </a:r>
          </a:p>
          <a:p>
            <a:pPr eaLnBrk="0" hangingPunct="0">
              <a:buFontTx/>
              <a:buChar char="•"/>
            </a:pPr>
            <a:r>
              <a:rPr lang="en-US" altLang="ko-KR" sz="1400" b="1">
                <a:latin typeface="Verdana" pitchFamily="34" charset="0"/>
                <a:ea typeface="굴림" charset="-127"/>
              </a:rPr>
              <a:t>Add text 2</a:t>
            </a:r>
          </a:p>
          <a:p>
            <a:pPr eaLnBrk="0" hangingPunct="0">
              <a:buFontTx/>
              <a:buChar char="•"/>
            </a:pPr>
            <a:r>
              <a:rPr lang="en-US" altLang="ko-KR" sz="1400" b="1">
                <a:latin typeface="Verdana" pitchFamily="34" charset="0"/>
                <a:ea typeface="굴림" charset="-127"/>
              </a:rPr>
              <a:t>Add text 3</a:t>
            </a:r>
          </a:p>
        </p:txBody>
      </p:sp>
      <p:grpSp>
        <p:nvGrpSpPr>
          <p:cNvPr id="360483" name="Group 35"/>
          <p:cNvGrpSpPr>
            <a:grpSpLocks/>
          </p:cNvGrpSpPr>
          <p:nvPr/>
        </p:nvGrpSpPr>
        <p:grpSpPr bwMode="auto">
          <a:xfrm>
            <a:off x="6804025" y="4221163"/>
            <a:ext cx="1439863" cy="2314575"/>
            <a:chOff x="295" y="2290"/>
            <a:chExt cx="907" cy="1458"/>
          </a:xfrm>
        </p:grpSpPr>
        <p:sp>
          <p:nvSpPr>
            <p:cNvPr id="360484" name="AutoShape 36"/>
            <p:cNvSpPr>
              <a:spLocks noChangeArrowheads="1"/>
            </p:cNvSpPr>
            <p:nvPr/>
          </p:nvSpPr>
          <p:spPr bwMode="auto">
            <a:xfrm>
              <a:off x="295" y="2290"/>
              <a:ext cx="907" cy="1458"/>
            </a:xfrm>
            <a:prstGeom prst="roundRect">
              <a:avLst>
                <a:gd name="adj" fmla="val 13671"/>
              </a:avLst>
            </a:prstGeom>
            <a:solidFill>
              <a:schemeClr val="folHlink"/>
            </a:solidFill>
            <a:ln w="9525">
              <a:noFill/>
              <a:round/>
              <a:headEnd/>
              <a:tailEnd/>
            </a:ln>
            <a:effectLst/>
          </p:spPr>
          <p:txBody>
            <a:bodyPr wrap="none" anchor="ctr"/>
            <a:lstStyle/>
            <a:p>
              <a:endParaRPr lang="ru-RU"/>
            </a:p>
          </p:txBody>
        </p:sp>
        <p:sp>
          <p:nvSpPr>
            <p:cNvPr id="360485" name="AutoShape 37"/>
            <p:cNvSpPr>
              <a:spLocks noChangeArrowheads="1"/>
            </p:cNvSpPr>
            <p:nvPr/>
          </p:nvSpPr>
          <p:spPr bwMode="auto">
            <a:xfrm rot="10800000">
              <a:off x="301" y="2296"/>
              <a:ext cx="894" cy="635"/>
            </a:xfrm>
            <a:prstGeom prst="roundRect">
              <a:avLst>
                <a:gd name="adj" fmla="val 18579"/>
              </a:avLst>
            </a:prstGeom>
            <a:gradFill rotWithShape="1">
              <a:gsLst>
                <a:gs pos="0">
                  <a:schemeClr val="folHlink"/>
                </a:gs>
                <a:gs pos="100000">
                  <a:schemeClr val="folHlink">
                    <a:gamma/>
                    <a:tint val="0"/>
                    <a:invGamma/>
                  </a:schemeClr>
                </a:gs>
              </a:gsLst>
              <a:lin ang="5400000" scaled="1"/>
            </a:gradFill>
            <a:ln w="9525">
              <a:noFill/>
              <a:round/>
              <a:headEnd/>
              <a:tailEnd/>
            </a:ln>
            <a:effectLst/>
          </p:spPr>
          <p:txBody>
            <a:bodyPr wrap="none" anchor="ctr"/>
            <a:lstStyle/>
            <a:p>
              <a:endParaRPr lang="ru-RU"/>
            </a:p>
          </p:txBody>
        </p:sp>
      </p:grpSp>
      <p:sp>
        <p:nvSpPr>
          <p:cNvPr id="360486" name="Text Box 38"/>
          <p:cNvSpPr txBox="1">
            <a:spLocks noChangeArrowheads="1"/>
          </p:cNvSpPr>
          <p:nvPr/>
        </p:nvSpPr>
        <p:spPr bwMode="auto">
          <a:xfrm>
            <a:off x="6731000" y="4654550"/>
            <a:ext cx="1584325" cy="1554163"/>
          </a:xfrm>
          <a:prstGeom prst="rect">
            <a:avLst/>
          </a:prstGeom>
          <a:noFill/>
          <a:ln w="0" algn="ctr">
            <a:noFill/>
            <a:miter lim="800000"/>
            <a:headEnd/>
            <a:tailEnd/>
          </a:ln>
          <a:effectLst/>
        </p:spPr>
        <p:txBody>
          <a:bodyPr>
            <a:spAutoFit/>
          </a:bodyPr>
          <a:lstStyle/>
          <a:p>
            <a:pPr eaLnBrk="0" hangingPunct="0"/>
            <a:r>
              <a:rPr lang="en-US" altLang="ko-KR" b="1">
                <a:latin typeface="Verdana" pitchFamily="34" charset="0"/>
                <a:ea typeface="굴림" charset="-127"/>
              </a:rPr>
              <a:t>Click to add text</a:t>
            </a:r>
          </a:p>
          <a:p>
            <a:pPr eaLnBrk="0" hangingPunct="0"/>
            <a:endParaRPr lang="en-US" altLang="ko-KR" b="1">
              <a:latin typeface="Verdana" pitchFamily="34" charset="0"/>
              <a:ea typeface="굴림" charset="-127"/>
            </a:endParaRPr>
          </a:p>
          <a:p>
            <a:pPr eaLnBrk="0" hangingPunct="0">
              <a:buFontTx/>
              <a:buChar char="•"/>
            </a:pPr>
            <a:r>
              <a:rPr lang="en-US" altLang="ko-KR" sz="1400" b="1">
                <a:latin typeface="Verdana" pitchFamily="34" charset="0"/>
                <a:ea typeface="굴림" charset="-127"/>
              </a:rPr>
              <a:t>Add text 1</a:t>
            </a:r>
          </a:p>
          <a:p>
            <a:pPr eaLnBrk="0" hangingPunct="0">
              <a:buFontTx/>
              <a:buChar char="•"/>
            </a:pPr>
            <a:r>
              <a:rPr lang="en-US" altLang="ko-KR" sz="1400" b="1">
                <a:latin typeface="Verdana" pitchFamily="34" charset="0"/>
                <a:ea typeface="굴림" charset="-127"/>
              </a:rPr>
              <a:t>Add text 2</a:t>
            </a:r>
          </a:p>
          <a:p>
            <a:pPr eaLnBrk="0" hangingPunct="0">
              <a:buFontTx/>
              <a:buChar char="•"/>
            </a:pPr>
            <a:r>
              <a:rPr lang="en-US" altLang="ko-KR" sz="1400" b="1">
                <a:latin typeface="Verdana" pitchFamily="34" charset="0"/>
                <a:ea typeface="굴림" charset="-127"/>
              </a:rPr>
              <a:t>Add text 3</a:t>
            </a:r>
          </a:p>
        </p:txBody>
      </p:sp>
      <p:grpSp>
        <p:nvGrpSpPr>
          <p:cNvPr id="360487" name="Group 39"/>
          <p:cNvGrpSpPr>
            <a:grpSpLocks/>
          </p:cNvGrpSpPr>
          <p:nvPr/>
        </p:nvGrpSpPr>
        <p:grpSpPr bwMode="auto">
          <a:xfrm>
            <a:off x="3851275" y="2060575"/>
            <a:ext cx="1439863" cy="1006475"/>
            <a:chOff x="340" y="2131"/>
            <a:chExt cx="907" cy="907"/>
          </a:xfrm>
        </p:grpSpPr>
        <p:sp>
          <p:nvSpPr>
            <p:cNvPr id="360488" name="AutoShape 40"/>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60489" name="AutoShape 41"/>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0490" name="Group 42"/>
          <p:cNvGrpSpPr>
            <a:grpSpLocks/>
          </p:cNvGrpSpPr>
          <p:nvPr/>
        </p:nvGrpSpPr>
        <p:grpSpPr bwMode="auto">
          <a:xfrm>
            <a:off x="3851275" y="3213100"/>
            <a:ext cx="1439863" cy="1008063"/>
            <a:chOff x="340" y="2131"/>
            <a:chExt cx="907" cy="907"/>
          </a:xfrm>
        </p:grpSpPr>
        <p:sp>
          <p:nvSpPr>
            <p:cNvPr id="360491" name="AutoShape 43"/>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60492" name="AutoShape 44"/>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BB34-8066-459A-833F-E43C49CB7768}"/>
              </a:ext>
            </a:extLst>
          </p:cNvPr>
          <p:cNvSpPr>
            <a:spLocks noGrp="1"/>
          </p:cNvSpPr>
          <p:nvPr>
            <p:ph type="title"/>
          </p:nvPr>
        </p:nvSpPr>
        <p:spPr>
          <a:xfrm>
            <a:off x="2627784" y="760413"/>
            <a:ext cx="7488237" cy="508000"/>
          </a:xfrm>
        </p:spPr>
        <p:txBody>
          <a:bodyPr/>
          <a:lstStyle/>
          <a:p>
            <a:r>
              <a:rPr lang="en-US" b="1" dirty="0">
                <a:solidFill>
                  <a:srgbClr val="FFFF00"/>
                </a:solidFill>
              </a:rPr>
              <a:t>Calendar Notes</a:t>
            </a:r>
            <a:br>
              <a:rPr lang="en-US" b="1" dirty="0">
                <a:solidFill>
                  <a:srgbClr val="FFFF00"/>
                </a:solidFill>
              </a:rPr>
            </a:br>
            <a:endParaRPr lang="en-US" dirty="0">
              <a:solidFill>
                <a:srgbClr val="FFFF00"/>
              </a:solidFill>
            </a:endParaRPr>
          </a:p>
        </p:txBody>
      </p:sp>
      <p:sp>
        <p:nvSpPr>
          <p:cNvPr id="3" name="Content Placeholder 2">
            <a:extLst>
              <a:ext uri="{FF2B5EF4-FFF2-40B4-BE49-F238E27FC236}">
                <a16:creationId xmlns:a16="http://schemas.microsoft.com/office/drawing/2014/main" id="{EDBF7766-8303-4347-99DF-AE5B2BEAE7C2}"/>
              </a:ext>
            </a:extLst>
          </p:cNvPr>
          <p:cNvSpPr>
            <a:spLocks noGrp="1"/>
          </p:cNvSpPr>
          <p:nvPr>
            <p:ph idx="1"/>
          </p:nvPr>
        </p:nvSpPr>
        <p:spPr>
          <a:xfrm>
            <a:off x="1115616" y="1844824"/>
            <a:ext cx="7488237" cy="4464496"/>
          </a:xfrm>
        </p:spPr>
        <p:txBody>
          <a:bodyPr/>
          <a:lstStyle/>
          <a:p>
            <a:pPr marL="0" indent="0">
              <a:buNone/>
            </a:pPr>
            <a:r>
              <a:rPr lang="uk-UA" sz="1800" b="1" dirty="0"/>
              <a:t> </a:t>
            </a:r>
            <a:endParaRPr lang="en-US" sz="1800" dirty="0"/>
          </a:p>
          <a:p>
            <a:pPr marL="0" indent="0">
              <a:buNone/>
            </a:pPr>
            <a:r>
              <a:rPr lang="en-US" sz="2000" b="1" dirty="0"/>
              <a:t>Important Dates:</a:t>
            </a:r>
            <a:endParaRPr lang="en-US" sz="2000" dirty="0"/>
          </a:p>
          <a:p>
            <a:pPr marL="0" indent="0" eaLnBrk="0" hangingPunct="0">
              <a:buNone/>
            </a:pPr>
            <a:r>
              <a:rPr lang="en-US" sz="1800" dirty="0"/>
              <a:t>Aug 5-9		Staff Planning</a:t>
            </a:r>
          </a:p>
          <a:p>
            <a:pPr marL="0" indent="0" eaLnBrk="0" hangingPunct="0">
              <a:buNone/>
            </a:pPr>
            <a:r>
              <a:rPr lang="uk-UA" sz="1800" dirty="0"/>
              <a:t>Aug </a:t>
            </a:r>
            <a:r>
              <a:rPr lang="en-US" sz="1800" dirty="0"/>
              <a:t>9</a:t>
            </a:r>
            <a:r>
              <a:rPr lang="uk-UA" sz="1800" dirty="0"/>
              <a:t>	</a:t>
            </a:r>
            <a:r>
              <a:rPr lang="en-US" sz="1800" dirty="0"/>
              <a:t>	</a:t>
            </a:r>
            <a:r>
              <a:rPr lang="uk-UA" sz="1800" dirty="0"/>
              <a:t>Meet &amp; Greet </a:t>
            </a:r>
            <a:endParaRPr lang="en-US" sz="1800" dirty="0"/>
          </a:p>
          <a:p>
            <a:pPr marL="0" indent="0" eaLnBrk="0" hangingPunct="0">
              <a:buNone/>
            </a:pPr>
            <a:r>
              <a:rPr lang="en-US" sz="1800" dirty="0"/>
              <a:t>		10:30am-11:00am new families (MANDATORY)</a:t>
            </a:r>
          </a:p>
          <a:p>
            <a:pPr marL="0" indent="0" eaLnBrk="0" hangingPunct="0">
              <a:buNone/>
            </a:pPr>
            <a:r>
              <a:rPr lang="en-US" sz="1800" dirty="0"/>
              <a:t>		11:00am-12:00pm all families	</a:t>
            </a:r>
          </a:p>
          <a:p>
            <a:pPr marL="0" indent="0" eaLnBrk="0" hangingPunct="0">
              <a:buNone/>
            </a:pPr>
            <a:r>
              <a:rPr lang="uk-UA" sz="1800" dirty="0"/>
              <a:t>Aug </a:t>
            </a:r>
            <a:r>
              <a:rPr lang="en-US" sz="1800" dirty="0"/>
              <a:t>12		</a:t>
            </a:r>
            <a:r>
              <a:rPr lang="uk-UA" sz="1800" dirty="0"/>
              <a:t>First day of </a:t>
            </a:r>
            <a:r>
              <a:rPr lang="en-US" sz="1800" dirty="0"/>
              <a:t>JSA’s 15</a:t>
            </a:r>
            <a:r>
              <a:rPr lang="en-US" sz="1800" baseline="30000" dirty="0"/>
              <a:t>th</a:t>
            </a:r>
            <a:r>
              <a:rPr lang="en-US" sz="1800" dirty="0"/>
              <a:t> School Year</a:t>
            </a:r>
          </a:p>
          <a:p>
            <a:pPr marL="0" indent="0" eaLnBrk="0" hangingPunct="0">
              <a:buNone/>
            </a:pPr>
            <a:r>
              <a:rPr lang="en-US" sz="1800" dirty="0"/>
              <a:t>Aug 22		Open House 5:30pm-7:30pm</a:t>
            </a:r>
          </a:p>
          <a:p>
            <a:pPr marL="0" indent="0" eaLnBrk="0" hangingPunct="0">
              <a:buNone/>
            </a:pPr>
            <a:endParaRPr lang="en-US" sz="1800" dirty="0"/>
          </a:p>
          <a:p>
            <a:pPr marL="0" indent="0" eaLnBrk="0" hangingPunct="0">
              <a:buNone/>
            </a:pPr>
            <a:r>
              <a:rPr lang="en-US" sz="1800" dirty="0">
                <a:solidFill>
                  <a:srgbClr val="FFFF00"/>
                </a:solidFill>
              </a:rPr>
              <a:t>Please refer to the school calendar and mark all important dates on your calendars now. The JSA School Calendar is always available at WWW.JSAKIDS.ORG.</a:t>
            </a:r>
          </a:p>
          <a:p>
            <a:pPr marL="0" indent="0">
              <a:buFont typeface="Arial" panose="020B0604020202020204" pitchFamily="34" charset="0"/>
              <a:buNone/>
              <a:defRPr/>
            </a:pPr>
            <a:endParaRPr lang="en-US" sz="700" dirty="0"/>
          </a:p>
          <a:p>
            <a:pPr marL="0" indent="0">
              <a:buFont typeface="Arial" panose="020B0604020202020204" pitchFamily="34" charset="0"/>
              <a:buNone/>
              <a:defRPr/>
            </a:pPr>
            <a:endParaRPr lang="en-US" sz="1200" dirty="0"/>
          </a:p>
          <a:p>
            <a:endParaRPr lang="en-US" dirty="0"/>
          </a:p>
        </p:txBody>
      </p:sp>
    </p:spTree>
    <p:extLst>
      <p:ext uri="{BB962C8B-B14F-4D97-AF65-F5344CB8AC3E}">
        <p14:creationId xmlns:p14="http://schemas.microsoft.com/office/powerpoint/2010/main" val="1860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AutoShape 2"/>
          <p:cNvSpPr>
            <a:spLocks noChangeArrowheads="1"/>
          </p:cNvSpPr>
          <p:nvPr/>
        </p:nvSpPr>
        <p:spPr bwMode="gray">
          <a:xfrm rot="5400000">
            <a:off x="4030663" y="2673350"/>
            <a:ext cx="4464050" cy="1222375"/>
          </a:xfrm>
          <a:prstGeom prst="upArrow">
            <a:avLst>
              <a:gd name="adj1" fmla="val 57296"/>
              <a:gd name="adj2" fmla="val 62796"/>
            </a:avLst>
          </a:prstGeom>
          <a:gradFill rotWithShape="1">
            <a:gsLst>
              <a:gs pos="0">
                <a:schemeClr val="folHlink"/>
              </a:gs>
              <a:gs pos="100000">
                <a:schemeClr val="folHlink">
                  <a:gamma/>
                  <a:tint val="15294"/>
                  <a:invGamma/>
                  <a:alpha val="0"/>
                </a:schemeClr>
              </a:gs>
            </a:gsLst>
            <a:lin ang="5400000" scaled="1"/>
          </a:gradFill>
          <a:ln w="9525" algn="ctr">
            <a:noFill/>
            <a:miter lim="800000"/>
            <a:headEnd/>
            <a:tailEnd/>
          </a:ln>
          <a:effectLst/>
        </p:spPr>
        <p:txBody>
          <a:bodyPr wrap="none" anchor="ctr"/>
          <a:lstStyle/>
          <a:p>
            <a:endParaRPr lang="ru-RU"/>
          </a:p>
        </p:txBody>
      </p:sp>
      <p:sp>
        <p:nvSpPr>
          <p:cNvPr id="361475" name="AutoShape 3"/>
          <p:cNvSpPr>
            <a:spLocks noChangeArrowheads="1"/>
          </p:cNvSpPr>
          <p:nvPr/>
        </p:nvSpPr>
        <p:spPr bwMode="auto">
          <a:xfrm flipH="1">
            <a:off x="742950" y="4437063"/>
            <a:ext cx="5102225" cy="720725"/>
          </a:xfrm>
          <a:prstGeom prst="roundRect">
            <a:avLst>
              <a:gd name="adj" fmla="val 16667"/>
            </a:avLst>
          </a:prstGeom>
          <a:gradFill rotWithShape="1">
            <a:gsLst>
              <a:gs pos="0">
                <a:schemeClr val="accent2"/>
              </a:gs>
              <a:gs pos="100000">
                <a:schemeClr val="bg1">
                  <a:alpha val="75000"/>
                </a:schemeClr>
              </a:gs>
            </a:gsLst>
            <a:lin ang="0" scaled="1"/>
          </a:gradFill>
          <a:ln w="25400">
            <a:noFill/>
            <a:round/>
            <a:headEnd/>
            <a:tailEnd/>
          </a:ln>
          <a:effectLst/>
        </p:spPr>
        <p:txBody>
          <a:bodyPr wrap="none" anchor="ctr"/>
          <a:lstStyle/>
          <a:p>
            <a:endParaRPr lang="ru-RU"/>
          </a:p>
        </p:txBody>
      </p:sp>
      <p:sp>
        <p:nvSpPr>
          <p:cNvPr id="361476" name="AutoShape 4"/>
          <p:cNvSpPr>
            <a:spLocks noChangeArrowheads="1"/>
          </p:cNvSpPr>
          <p:nvPr/>
        </p:nvSpPr>
        <p:spPr bwMode="auto">
          <a:xfrm flipH="1">
            <a:off x="742950" y="1412875"/>
            <a:ext cx="5102225" cy="717550"/>
          </a:xfrm>
          <a:prstGeom prst="roundRect">
            <a:avLst>
              <a:gd name="adj" fmla="val 16667"/>
            </a:avLst>
          </a:prstGeom>
          <a:gradFill rotWithShape="1">
            <a:gsLst>
              <a:gs pos="0">
                <a:schemeClr val="accent1"/>
              </a:gs>
              <a:gs pos="100000">
                <a:schemeClr val="bg1">
                  <a:alpha val="75000"/>
                </a:schemeClr>
              </a:gs>
            </a:gsLst>
            <a:lin ang="0" scaled="1"/>
          </a:gradFill>
          <a:ln w="25400">
            <a:noFill/>
            <a:round/>
            <a:headEnd/>
            <a:tailEnd/>
          </a:ln>
          <a:effectLst/>
        </p:spPr>
        <p:txBody>
          <a:bodyPr wrap="none" anchor="ctr"/>
          <a:lstStyle/>
          <a:p>
            <a:endParaRPr lang="ru-RU"/>
          </a:p>
        </p:txBody>
      </p:sp>
      <p:sp>
        <p:nvSpPr>
          <p:cNvPr id="361477" name="AutoShape 5"/>
          <p:cNvSpPr>
            <a:spLocks noChangeArrowheads="1"/>
          </p:cNvSpPr>
          <p:nvPr/>
        </p:nvSpPr>
        <p:spPr bwMode="auto">
          <a:xfrm flipH="1">
            <a:off x="682625" y="2924175"/>
            <a:ext cx="5172075" cy="717550"/>
          </a:xfrm>
          <a:prstGeom prst="roundRect">
            <a:avLst>
              <a:gd name="adj" fmla="val 16667"/>
            </a:avLst>
          </a:prstGeom>
          <a:gradFill rotWithShape="1">
            <a:gsLst>
              <a:gs pos="0">
                <a:schemeClr val="bg2"/>
              </a:gs>
              <a:gs pos="100000">
                <a:schemeClr val="bg1">
                  <a:alpha val="75000"/>
                </a:schemeClr>
              </a:gs>
            </a:gsLst>
            <a:lin ang="0" scaled="1"/>
          </a:gradFill>
          <a:ln w="25400">
            <a:noFill/>
            <a:round/>
            <a:headEnd/>
            <a:tailEnd/>
          </a:ln>
          <a:effectLst/>
        </p:spPr>
        <p:txBody>
          <a:bodyPr wrap="none" anchor="ctr"/>
          <a:lstStyle/>
          <a:p>
            <a:endParaRPr lang="ru-RU"/>
          </a:p>
        </p:txBody>
      </p:sp>
      <p:sp>
        <p:nvSpPr>
          <p:cNvPr id="361478" name="Text Box 6"/>
          <p:cNvSpPr txBox="1">
            <a:spLocks noChangeArrowheads="1"/>
          </p:cNvSpPr>
          <p:nvPr/>
        </p:nvSpPr>
        <p:spPr bwMode="auto">
          <a:xfrm rot="16200000">
            <a:off x="3254375" y="1822450"/>
            <a:ext cx="549275" cy="2949575"/>
          </a:xfrm>
          <a:prstGeom prst="rect">
            <a:avLst/>
          </a:prstGeom>
          <a:noFill/>
          <a:ln w="9525" algn="ctr">
            <a:noFill/>
            <a:miter lim="800000"/>
            <a:headEnd/>
            <a:tailEnd/>
          </a:ln>
          <a:effectLst/>
        </p:spPr>
        <p:txBody>
          <a:bodyPr vert="eaVert">
            <a:spAutoFit/>
          </a:bodyPr>
          <a:lstStyle/>
          <a:p>
            <a:pPr eaLnBrk="0" hangingPunct="0"/>
            <a:r>
              <a:rPr lang="en-US" altLang="ko-KR" sz="2400" b="1">
                <a:ea typeface="굴림" charset="-127"/>
              </a:rPr>
              <a:t>Add text title</a:t>
            </a:r>
          </a:p>
        </p:txBody>
      </p:sp>
      <p:sp>
        <p:nvSpPr>
          <p:cNvPr id="361479" name="Text Box 7"/>
          <p:cNvSpPr txBox="1">
            <a:spLocks noChangeArrowheads="1"/>
          </p:cNvSpPr>
          <p:nvPr/>
        </p:nvSpPr>
        <p:spPr bwMode="auto">
          <a:xfrm rot="16200000">
            <a:off x="3254375" y="3308350"/>
            <a:ext cx="549275" cy="2949575"/>
          </a:xfrm>
          <a:prstGeom prst="rect">
            <a:avLst/>
          </a:prstGeom>
          <a:noFill/>
          <a:ln w="9525" algn="ctr">
            <a:noFill/>
            <a:miter lim="800000"/>
            <a:headEnd/>
            <a:tailEnd/>
          </a:ln>
          <a:effectLst/>
        </p:spPr>
        <p:txBody>
          <a:bodyPr vert="eaVert">
            <a:spAutoFit/>
          </a:bodyPr>
          <a:lstStyle/>
          <a:p>
            <a:pPr eaLnBrk="0" hangingPunct="0"/>
            <a:r>
              <a:rPr lang="en-US" altLang="ko-KR" sz="2400" b="1">
                <a:ea typeface="굴림" charset="-127"/>
              </a:rPr>
              <a:t>Add text title</a:t>
            </a:r>
          </a:p>
        </p:txBody>
      </p:sp>
      <p:sp>
        <p:nvSpPr>
          <p:cNvPr id="361480" name="Text Box 8"/>
          <p:cNvSpPr txBox="1">
            <a:spLocks noChangeArrowheads="1"/>
          </p:cNvSpPr>
          <p:nvPr/>
        </p:nvSpPr>
        <p:spPr bwMode="auto">
          <a:xfrm rot="16200000">
            <a:off x="3254375" y="284163"/>
            <a:ext cx="549275" cy="2949575"/>
          </a:xfrm>
          <a:prstGeom prst="rect">
            <a:avLst/>
          </a:prstGeom>
          <a:noFill/>
          <a:ln w="9525" algn="ctr">
            <a:noFill/>
            <a:miter lim="800000"/>
            <a:headEnd/>
            <a:tailEnd/>
          </a:ln>
          <a:effectLst/>
        </p:spPr>
        <p:txBody>
          <a:bodyPr vert="eaVert">
            <a:spAutoFit/>
          </a:bodyPr>
          <a:lstStyle/>
          <a:p>
            <a:pPr eaLnBrk="0" hangingPunct="0"/>
            <a:r>
              <a:rPr lang="en-US" altLang="ko-KR" sz="2400" b="1">
                <a:ea typeface="굴림" charset="-127"/>
              </a:rPr>
              <a:t>Add text title</a:t>
            </a:r>
          </a:p>
        </p:txBody>
      </p:sp>
      <p:grpSp>
        <p:nvGrpSpPr>
          <p:cNvPr id="361481" name="Group 9"/>
          <p:cNvGrpSpPr>
            <a:grpSpLocks/>
          </p:cNvGrpSpPr>
          <p:nvPr/>
        </p:nvGrpSpPr>
        <p:grpSpPr bwMode="auto">
          <a:xfrm>
            <a:off x="539750" y="981075"/>
            <a:ext cx="1439863" cy="1439863"/>
            <a:chOff x="340" y="2131"/>
            <a:chExt cx="907" cy="907"/>
          </a:xfrm>
        </p:grpSpPr>
        <p:sp>
          <p:nvSpPr>
            <p:cNvPr id="361482" name="AutoShape 10"/>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61483" name="AutoShape 11"/>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1484" name="Group 12"/>
          <p:cNvGrpSpPr>
            <a:grpSpLocks/>
          </p:cNvGrpSpPr>
          <p:nvPr/>
        </p:nvGrpSpPr>
        <p:grpSpPr bwMode="auto">
          <a:xfrm>
            <a:off x="539750" y="2565400"/>
            <a:ext cx="1439863" cy="1439863"/>
            <a:chOff x="340" y="2131"/>
            <a:chExt cx="907" cy="907"/>
          </a:xfrm>
        </p:grpSpPr>
        <p:sp>
          <p:nvSpPr>
            <p:cNvPr id="361485" name="AutoShape 13"/>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61486" name="AutoShape 14"/>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61487" name="Group 15"/>
          <p:cNvGrpSpPr>
            <a:grpSpLocks/>
          </p:cNvGrpSpPr>
          <p:nvPr/>
        </p:nvGrpSpPr>
        <p:grpSpPr bwMode="auto">
          <a:xfrm>
            <a:off x="539750" y="4076700"/>
            <a:ext cx="1439863" cy="1439863"/>
            <a:chOff x="340" y="2131"/>
            <a:chExt cx="907" cy="907"/>
          </a:xfrm>
        </p:grpSpPr>
        <p:sp>
          <p:nvSpPr>
            <p:cNvPr id="361488" name="AutoShape 16"/>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r>
                <a:rPr lang="en-US" altLang="ko-KR" b="1">
                  <a:solidFill>
                    <a:schemeClr val="bg1"/>
                  </a:solidFill>
                  <a:ea typeface="굴림" charset="-127"/>
                </a:rPr>
                <a:t>Concept</a:t>
              </a:r>
              <a:endParaRPr lang="en-US"/>
            </a:p>
          </p:txBody>
        </p:sp>
        <p:sp>
          <p:nvSpPr>
            <p:cNvPr id="361489" name="AutoShape 17"/>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1490" name="Group 18"/>
          <p:cNvGrpSpPr>
            <a:grpSpLocks/>
          </p:cNvGrpSpPr>
          <p:nvPr/>
        </p:nvGrpSpPr>
        <p:grpSpPr bwMode="auto">
          <a:xfrm>
            <a:off x="7019925" y="1268413"/>
            <a:ext cx="1439863" cy="3960812"/>
            <a:chOff x="4377" y="1298"/>
            <a:chExt cx="907" cy="2495"/>
          </a:xfrm>
        </p:grpSpPr>
        <p:sp>
          <p:nvSpPr>
            <p:cNvPr id="361491" name="AutoShape 19"/>
            <p:cNvSpPr>
              <a:spLocks noChangeArrowheads="1"/>
            </p:cNvSpPr>
            <p:nvPr/>
          </p:nvSpPr>
          <p:spPr bwMode="auto">
            <a:xfrm>
              <a:off x="4377" y="1298"/>
              <a:ext cx="907" cy="2495"/>
            </a:xfrm>
            <a:prstGeom prst="roundRect">
              <a:avLst>
                <a:gd name="adj" fmla="val 14222"/>
              </a:avLst>
            </a:prstGeom>
            <a:solidFill>
              <a:schemeClr val="hlink"/>
            </a:solidFill>
            <a:ln w="9525">
              <a:noFill/>
              <a:round/>
              <a:headEnd/>
              <a:tailEnd/>
            </a:ln>
            <a:effectLst/>
          </p:spPr>
          <p:txBody>
            <a:bodyPr wrap="none" anchor="ctr"/>
            <a:lstStyle/>
            <a:p>
              <a:endParaRPr lang="en-US"/>
            </a:p>
          </p:txBody>
        </p:sp>
        <p:sp>
          <p:nvSpPr>
            <p:cNvPr id="361492" name="AutoShape 20"/>
            <p:cNvSpPr>
              <a:spLocks noChangeArrowheads="1"/>
            </p:cNvSpPr>
            <p:nvPr/>
          </p:nvSpPr>
          <p:spPr bwMode="auto">
            <a:xfrm>
              <a:off x="4391" y="1311"/>
              <a:ext cx="880" cy="282"/>
            </a:xfrm>
            <a:prstGeom prst="roundRect">
              <a:avLst>
                <a:gd name="adj" fmla="val 40069"/>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sp>
          <p:nvSpPr>
            <p:cNvPr id="361493" name="Rectangle 21"/>
            <p:cNvSpPr>
              <a:spLocks noChangeArrowheads="1"/>
            </p:cNvSpPr>
            <p:nvPr/>
          </p:nvSpPr>
          <p:spPr bwMode="auto">
            <a:xfrm>
              <a:off x="4422" y="1888"/>
              <a:ext cx="805" cy="1367"/>
            </a:xfrm>
            <a:prstGeom prst="rect">
              <a:avLst/>
            </a:prstGeom>
            <a:noFill/>
            <a:ln w="9525">
              <a:noFill/>
              <a:miter lim="800000"/>
              <a:headEnd/>
              <a:tailEnd/>
            </a:ln>
            <a:effectLst/>
          </p:spPr>
          <p:txBody>
            <a:bodyPr>
              <a:spAutoFit/>
            </a:bodyPr>
            <a:lstStyle/>
            <a:p>
              <a:r>
                <a:rPr lang="en-US" altLang="ko-KR" sz="1600" b="1">
                  <a:solidFill>
                    <a:schemeClr val="bg1"/>
                  </a:solidFill>
                  <a:ea typeface="굴림" charset="-127"/>
                </a:rPr>
                <a:t>Click to add text</a:t>
              </a:r>
            </a:p>
            <a:p>
              <a:endParaRPr lang="en-US" altLang="ko-KR" sz="1600" b="1">
                <a:solidFill>
                  <a:schemeClr val="bg1"/>
                </a:solidFill>
                <a:ea typeface="굴림" charset="-127"/>
              </a:endParaRPr>
            </a:p>
            <a:p>
              <a:r>
                <a:rPr lang="en-US" altLang="ko-KR" sz="1600" b="1">
                  <a:solidFill>
                    <a:schemeClr val="bg1"/>
                  </a:solidFill>
                  <a:ea typeface="굴림" charset="-127"/>
                </a:rPr>
                <a:t>Add text 1</a:t>
              </a:r>
            </a:p>
            <a:p>
              <a:r>
                <a:rPr lang="en-US" altLang="ko-KR" sz="1600" b="1">
                  <a:solidFill>
                    <a:schemeClr val="bg1"/>
                  </a:solidFill>
                  <a:ea typeface="굴림" charset="-127"/>
                </a:rPr>
                <a:t>Add text 2</a:t>
              </a:r>
            </a:p>
            <a:p>
              <a:r>
                <a:rPr lang="en-US" altLang="ko-KR" sz="1600" b="1">
                  <a:solidFill>
                    <a:schemeClr val="bg1"/>
                  </a:solidFill>
                  <a:ea typeface="굴림" charset="-127"/>
                </a:rPr>
                <a:t>Add text 3</a:t>
              </a:r>
            </a:p>
            <a:p>
              <a:r>
                <a:rPr lang="en-US" altLang="ko-KR" sz="1600" b="1">
                  <a:solidFill>
                    <a:schemeClr val="bg1"/>
                  </a:solidFill>
                  <a:ea typeface="굴림" charset="-127"/>
                </a:rPr>
                <a:t>Add text 4</a:t>
              </a:r>
            </a:p>
            <a:p>
              <a:pPr eaLnBrk="0" hangingPunct="0">
                <a:spcBef>
                  <a:spcPct val="50000"/>
                </a:spcBef>
                <a:buFontTx/>
                <a:buChar char="•"/>
              </a:pPr>
              <a:endParaRPr lang="en-US" altLang="ko-KR" sz="1600" b="1">
                <a:solidFill>
                  <a:schemeClr val="bg1"/>
                </a:solidFill>
                <a:latin typeface="Verdana" pitchFamily="34" charset="0"/>
                <a:ea typeface="굴림" charset="-127"/>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AutoShape 2"/>
          <p:cNvSpPr>
            <a:spLocks noChangeArrowheads="1"/>
          </p:cNvSpPr>
          <p:nvPr/>
        </p:nvSpPr>
        <p:spPr bwMode="auto">
          <a:xfrm>
            <a:off x="4354513" y="4075113"/>
            <a:ext cx="360362" cy="503237"/>
          </a:xfrm>
          <a:prstGeom prst="upArrow">
            <a:avLst>
              <a:gd name="adj1" fmla="val 55065"/>
              <a:gd name="adj2" fmla="val 55950"/>
            </a:avLst>
          </a:prstGeom>
          <a:solidFill>
            <a:schemeClr val="folHlink"/>
          </a:solidFill>
          <a:ln w="9525">
            <a:solidFill>
              <a:schemeClr val="tx1"/>
            </a:solidFill>
            <a:miter lim="800000"/>
            <a:headEnd/>
            <a:tailEnd/>
          </a:ln>
          <a:effectLst/>
        </p:spPr>
        <p:txBody>
          <a:bodyPr wrap="none" anchor="ctr"/>
          <a:lstStyle/>
          <a:p>
            <a:endParaRPr lang="ru-RU"/>
          </a:p>
        </p:txBody>
      </p:sp>
      <p:grpSp>
        <p:nvGrpSpPr>
          <p:cNvPr id="362499" name="Group 3"/>
          <p:cNvGrpSpPr>
            <a:grpSpLocks/>
          </p:cNvGrpSpPr>
          <p:nvPr/>
        </p:nvGrpSpPr>
        <p:grpSpPr bwMode="auto">
          <a:xfrm>
            <a:off x="2051050" y="2274888"/>
            <a:ext cx="1223963" cy="863600"/>
            <a:chOff x="1247" y="1979"/>
            <a:chExt cx="771" cy="544"/>
          </a:xfrm>
        </p:grpSpPr>
        <p:sp>
          <p:nvSpPr>
            <p:cNvPr id="362500" name="AutoShape 4"/>
            <p:cNvSpPr>
              <a:spLocks noChangeArrowheads="1"/>
            </p:cNvSpPr>
            <p:nvPr/>
          </p:nvSpPr>
          <p:spPr bwMode="auto">
            <a:xfrm rot="5400000">
              <a:off x="1247" y="2115"/>
              <a:ext cx="408" cy="40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p:spPr>
          <p:txBody>
            <a:bodyPr wrap="none" anchor="ctr"/>
            <a:lstStyle/>
            <a:p>
              <a:endParaRPr lang="ru-RU"/>
            </a:p>
          </p:txBody>
        </p:sp>
        <p:sp>
          <p:nvSpPr>
            <p:cNvPr id="362501" name="AutoShape 5"/>
            <p:cNvSpPr>
              <a:spLocks noChangeArrowheads="1"/>
            </p:cNvSpPr>
            <p:nvPr/>
          </p:nvSpPr>
          <p:spPr bwMode="auto">
            <a:xfrm>
              <a:off x="1429" y="1979"/>
              <a:ext cx="589" cy="318"/>
            </a:xfrm>
            <a:prstGeom prst="rightArrow">
              <a:avLst>
                <a:gd name="adj1" fmla="val 50000"/>
                <a:gd name="adj2" fmla="val 46305"/>
              </a:avLst>
            </a:prstGeom>
            <a:solidFill>
              <a:schemeClr val="folHlink"/>
            </a:solidFill>
            <a:ln w="9525">
              <a:solidFill>
                <a:schemeClr val="tx1"/>
              </a:solidFill>
              <a:miter lim="800000"/>
              <a:headEnd/>
              <a:tailEnd/>
            </a:ln>
            <a:effectLst/>
          </p:spPr>
          <p:txBody>
            <a:bodyPr wrap="none" anchor="ctr"/>
            <a:lstStyle/>
            <a:p>
              <a:endParaRPr lang="ru-RU"/>
            </a:p>
          </p:txBody>
        </p:sp>
        <p:sp>
          <p:nvSpPr>
            <p:cNvPr id="362502" name="AutoShape 6"/>
            <p:cNvSpPr>
              <a:spLocks noChangeArrowheads="1"/>
            </p:cNvSpPr>
            <p:nvPr/>
          </p:nvSpPr>
          <p:spPr bwMode="auto">
            <a:xfrm>
              <a:off x="1520" y="1979"/>
              <a:ext cx="317" cy="31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2"/>
            </a:solidFill>
            <a:ln w="9525">
              <a:noFill/>
              <a:miter lim="800000"/>
              <a:headEnd/>
              <a:tailEnd/>
            </a:ln>
            <a:effectLst/>
          </p:spPr>
          <p:txBody>
            <a:bodyPr wrap="none" anchor="ctr"/>
            <a:lstStyle/>
            <a:p>
              <a:endParaRPr lang="ru-RU"/>
            </a:p>
          </p:txBody>
        </p:sp>
      </p:grpSp>
      <p:grpSp>
        <p:nvGrpSpPr>
          <p:cNvPr id="362503" name="Group 7"/>
          <p:cNvGrpSpPr>
            <a:grpSpLocks/>
          </p:cNvGrpSpPr>
          <p:nvPr/>
        </p:nvGrpSpPr>
        <p:grpSpPr bwMode="auto">
          <a:xfrm rot="10800000">
            <a:off x="5795963" y="2851150"/>
            <a:ext cx="1223962" cy="863600"/>
            <a:chOff x="1247" y="1979"/>
            <a:chExt cx="771" cy="544"/>
          </a:xfrm>
        </p:grpSpPr>
        <p:sp>
          <p:nvSpPr>
            <p:cNvPr id="362504" name="AutoShape 8"/>
            <p:cNvSpPr>
              <a:spLocks noChangeArrowheads="1"/>
            </p:cNvSpPr>
            <p:nvPr/>
          </p:nvSpPr>
          <p:spPr bwMode="auto">
            <a:xfrm rot="5400000">
              <a:off x="1247" y="2115"/>
              <a:ext cx="408" cy="40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folHlink"/>
            </a:solidFill>
            <a:ln w="9525">
              <a:solidFill>
                <a:schemeClr val="tx1"/>
              </a:solidFill>
              <a:miter lim="800000"/>
              <a:headEnd/>
              <a:tailEnd/>
            </a:ln>
            <a:effectLst/>
          </p:spPr>
          <p:txBody>
            <a:bodyPr wrap="none" anchor="ctr"/>
            <a:lstStyle/>
            <a:p>
              <a:endParaRPr lang="ru-RU"/>
            </a:p>
          </p:txBody>
        </p:sp>
        <p:sp>
          <p:nvSpPr>
            <p:cNvPr id="362505" name="AutoShape 9"/>
            <p:cNvSpPr>
              <a:spLocks noChangeArrowheads="1"/>
            </p:cNvSpPr>
            <p:nvPr/>
          </p:nvSpPr>
          <p:spPr bwMode="auto">
            <a:xfrm>
              <a:off x="1429" y="1979"/>
              <a:ext cx="589" cy="318"/>
            </a:xfrm>
            <a:prstGeom prst="rightArrow">
              <a:avLst>
                <a:gd name="adj1" fmla="val 50000"/>
                <a:gd name="adj2" fmla="val 46305"/>
              </a:avLst>
            </a:prstGeom>
            <a:solidFill>
              <a:schemeClr val="folHlink"/>
            </a:solidFill>
            <a:ln w="9525">
              <a:solidFill>
                <a:schemeClr val="tx1"/>
              </a:solidFill>
              <a:miter lim="800000"/>
              <a:headEnd/>
              <a:tailEnd/>
            </a:ln>
            <a:effectLst/>
          </p:spPr>
          <p:txBody>
            <a:bodyPr wrap="none" anchor="ctr"/>
            <a:lstStyle/>
            <a:p>
              <a:endParaRPr lang="ru-RU"/>
            </a:p>
          </p:txBody>
        </p:sp>
        <p:sp>
          <p:nvSpPr>
            <p:cNvPr id="362506" name="AutoShape 10"/>
            <p:cNvSpPr>
              <a:spLocks noChangeArrowheads="1"/>
            </p:cNvSpPr>
            <p:nvPr/>
          </p:nvSpPr>
          <p:spPr bwMode="auto">
            <a:xfrm>
              <a:off x="1520" y="1979"/>
              <a:ext cx="317" cy="31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2"/>
            </a:solidFill>
            <a:ln w="9525">
              <a:noFill/>
              <a:miter lim="800000"/>
              <a:headEnd/>
              <a:tailEnd/>
            </a:ln>
            <a:effectLst/>
          </p:spPr>
          <p:txBody>
            <a:bodyPr wrap="none" anchor="ctr"/>
            <a:lstStyle/>
            <a:p>
              <a:endParaRPr lang="ru-RU"/>
            </a:p>
          </p:txBody>
        </p:sp>
      </p:grpSp>
      <p:grpSp>
        <p:nvGrpSpPr>
          <p:cNvPr id="362507" name="Group 11"/>
          <p:cNvGrpSpPr>
            <a:grpSpLocks/>
          </p:cNvGrpSpPr>
          <p:nvPr/>
        </p:nvGrpSpPr>
        <p:grpSpPr bwMode="auto">
          <a:xfrm>
            <a:off x="682625" y="2779713"/>
            <a:ext cx="1439863" cy="1439862"/>
            <a:chOff x="113" y="3158"/>
            <a:chExt cx="907" cy="907"/>
          </a:xfrm>
        </p:grpSpPr>
        <p:grpSp>
          <p:nvGrpSpPr>
            <p:cNvPr id="362508" name="Group 12"/>
            <p:cNvGrpSpPr>
              <a:grpSpLocks/>
            </p:cNvGrpSpPr>
            <p:nvPr/>
          </p:nvGrpSpPr>
          <p:grpSpPr bwMode="auto">
            <a:xfrm>
              <a:off x="113" y="3158"/>
              <a:ext cx="907" cy="907"/>
              <a:chOff x="340" y="2131"/>
              <a:chExt cx="907" cy="907"/>
            </a:xfrm>
          </p:grpSpPr>
          <p:sp>
            <p:nvSpPr>
              <p:cNvPr id="362509" name="AutoShape 13"/>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endParaRPr lang="en-US"/>
              </a:p>
            </p:txBody>
          </p:sp>
          <p:sp>
            <p:nvSpPr>
              <p:cNvPr id="362510" name="AutoShape 14"/>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sp>
          <p:nvSpPr>
            <p:cNvPr id="362511" name="Rectangle 15"/>
            <p:cNvSpPr>
              <a:spLocks noChangeArrowheads="1"/>
            </p:cNvSpPr>
            <p:nvPr/>
          </p:nvSpPr>
          <p:spPr bwMode="auto">
            <a:xfrm>
              <a:off x="158" y="3203"/>
              <a:ext cx="817" cy="828"/>
            </a:xfrm>
            <a:prstGeom prst="rect">
              <a:avLst/>
            </a:prstGeom>
            <a:noFill/>
            <a:ln w="9525">
              <a:noFill/>
              <a:miter lim="800000"/>
              <a:headEnd/>
              <a:tailEnd/>
            </a:ln>
            <a:effectLst/>
          </p:spPr>
          <p:txBody>
            <a:bodyPr>
              <a:spAutoFit/>
            </a:bodyPr>
            <a:lstStyle/>
            <a:p>
              <a:pPr algn="l"/>
              <a:r>
                <a:rPr lang="en-US" altLang="ko-KR" sz="1600" b="1">
                  <a:solidFill>
                    <a:schemeClr val="bg1"/>
                  </a:solidFill>
                  <a:ea typeface="굴림" charset="-127"/>
                </a:rPr>
                <a:t>Click to add text</a:t>
              </a:r>
            </a:p>
            <a:p>
              <a:pPr algn="l"/>
              <a:endParaRPr lang="en-US" altLang="ko-KR" sz="1600" b="1">
                <a:solidFill>
                  <a:schemeClr val="bg1"/>
                </a:solidFill>
                <a:ea typeface="굴림" charset="-127"/>
              </a:endParaRPr>
            </a:p>
            <a:p>
              <a:pPr algn="l"/>
              <a:r>
                <a:rPr lang="en-US" altLang="ko-KR" sz="1600" b="1">
                  <a:solidFill>
                    <a:schemeClr val="bg1"/>
                  </a:solidFill>
                  <a:ea typeface="굴림" charset="-127"/>
                </a:rPr>
                <a:t>Add text 1</a:t>
              </a:r>
            </a:p>
            <a:p>
              <a:pPr algn="l"/>
              <a:r>
                <a:rPr lang="en-US" altLang="ko-KR" sz="1600" b="1">
                  <a:solidFill>
                    <a:schemeClr val="bg1"/>
                  </a:solidFill>
                  <a:ea typeface="굴림" charset="-127"/>
                </a:rPr>
                <a:t>Add text 2</a:t>
              </a:r>
              <a:endParaRPr lang="en-US" sz="1600" b="1">
                <a:solidFill>
                  <a:schemeClr val="bg1"/>
                </a:solidFill>
              </a:endParaRPr>
            </a:p>
          </p:txBody>
        </p:sp>
      </p:grpSp>
      <p:grpSp>
        <p:nvGrpSpPr>
          <p:cNvPr id="362512" name="Group 16"/>
          <p:cNvGrpSpPr>
            <a:grpSpLocks/>
          </p:cNvGrpSpPr>
          <p:nvPr/>
        </p:nvGrpSpPr>
        <p:grpSpPr bwMode="auto">
          <a:xfrm>
            <a:off x="6948488" y="1700213"/>
            <a:ext cx="1439862" cy="1439862"/>
            <a:chOff x="3334" y="754"/>
            <a:chExt cx="907" cy="907"/>
          </a:xfrm>
        </p:grpSpPr>
        <p:grpSp>
          <p:nvGrpSpPr>
            <p:cNvPr id="362513" name="Group 17"/>
            <p:cNvGrpSpPr>
              <a:grpSpLocks/>
            </p:cNvGrpSpPr>
            <p:nvPr/>
          </p:nvGrpSpPr>
          <p:grpSpPr bwMode="auto">
            <a:xfrm>
              <a:off x="3334" y="754"/>
              <a:ext cx="907" cy="907"/>
              <a:chOff x="340" y="2131"/>
              <a:chExt cx="907" cy="907"/>
            </a:xfrm>
          </p:grpSpPr>
          <p:sp>
            <p:nvSpPr>
              <p:cNvPr id="362514" name="AutoShape 18"/>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endParaRPr lang="en-US"/>
              </a:p>
            </p:txBody>
          </p:sp>
          <p:sp>
            <p:nvSpPr>
              <p:cNvPr id="362515" name="AutoShape 19"/>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sp>
          <p:nvSpPr>
            <p:cNvPr id="362516" name="Rectangle 20"/>
            <p:cNvSpPr>
              <a:spLocks noChangeArrowheads="1"/>
            </p:cNvSpPr>
            <p:nvPr/>
          </p:nvSpPr>
          <p:spPr bwMode="auto">
            <a:xfrm>
              <a:off x="3380" y="799"/>
              <a:ext cx="815" cy="828"/>
            </a:xfrm>
            <a:prstGeom prst="rect">
              <a:avLst/>
            </a:prstGeom>
            <a:noFill/>
            <a:ln w="9525">
              <a:noFill/>
              <a:miter lim="800000"/>
              <a:headEnd/>
              <a:tailEnd/>
            </a:ln>
            <a:effectLst/>
          </p:spPr>
          <p:txBody>
            <a:bodyPr>
              <a:spAutoFit/>
            </a:bodyPr>
            <a:lstStyle/>
            <a:p>
              <a:pPr algn="l"/>
              <a:r>
                <a:rPr lang="en-US" altLang="ko-KR" sz="1600" b="1">
                  <a:solidFill>
                    <a:schemeClr val="bg1"/>
                  </a:solidFill>
                  <a:ea typeface="굴림" charset="-127"/>
                </a:rPr>
                <a:t>Click to add text</a:t>
              </a:r>
            </a:p>
            <a:p>
              <a:pPr algn="l"/>
              <a:endParaRPr lang="en-US" altLang="ko-KR" sz="1600" b="1">
                <a:solidFill>
                  <a:schemeClr val="bg1"/>
                </a:solidFill>
                <a:ea typeface="굴림" charset="-127"/>
              </a:endParaRPr>
            </a:p>
            <a:p>
              <a:pPr algn="l"/>
              <a:r>
                <a:rPr lang="en-US" altLang="ko-KR" sz="1600" b="1">
                  <a:solidFill>
                    <a:schemeClr val="bg1"/>
                  </a:solidFill>
                  <a:ea typeface="굴림" charset="-127"/>
                </a:rPr>
                <a:t>Add text 1</a:t>
              </a:r>
            </a:p>
            <a:p>
              <a:pPr algn="l"/>
              <a:r>
                <a:rPr lang="en-US" altLang="ko-KR" sz="1600" b="1">
                  <a:solidFill>
                    <a:schemeClr val="bg1"/>
                  </a:solidFill>
                  <a:ea typeface="굴림" charset="-127"/>
                </a:rPr>
                <a:t>Add text 2</a:t>
              </a:r>
              <a:endParaRPr lang="en-US" sz="1600" b="1">
                <a:solidFill>
                  <a:schemeClr val="bg1"/>
                </a:solidFill>
              </a:endParaRPr>
            </a:p>
          </p:txBody>
        </p:sp>
      </p:grpSp>
      <p:grpSp>
        <p:nvGrpSpPr>
          <p:cNvPr id="362517" name="Group 21"/>
          <p:cNvGrpSpPr>
            <a:grpSpLocks/>
          </p:cNvGrpSpPr>
          <p:nvPr/>
        </p:nvGrpSpPr>
        <p:grpSpPr bwMode="auto">
          <a:xfrm>
            <a:off x="3490913" y="1771650"/>
            <a:ext cx="2089150" cy="2160588"/>
            <a:chOff x="657" y="2568"/>
            <a:chExt cx="1316" cy="1361"/>
          </a:xfrm>
        </p:grpSpPr>
        <p:grpSp>
          <p:nvGrpSpPr>
            <p:cNvPr id="362518" name="Group 22"/>
            <p:cNvGrpSpPr>
              <a:grpSpLocks/>
            </p:cNvGrpSpPr>
            <p:nvPr/>
          </p:nvGrpSpPr>
          <p:grpSpPr bwMode="auto">
            <a:xfrm>
              <a:off x="657" y="2568"/>
              <a:ext cx="1316" cy="1361"/>
              <a:chOff x="340" y="2131"/>
              <a:chExt cx="907" cy="907"/>
            </a:xfrm>
          </p:grpSpPr>
          <p:sp>
            <p:nvSpPr>
              <p:cNvPr id="362519" name="AutoShape 23"/>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p>
            </p:txBody>
          </p:sp>
          <p:sp>
            <p:nvSpPr>
              <p:cNvPr id="362520" name="AutoShape 24"/>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sp>
          <p:nvSpPr>
            <p:cNvPr id="362521" name="Rectangle 25"/>
            <p:cNvSpPr>
              <a:spLocks noChangeArrowheads="1"/>
            </p:cNvSpPr>
            <p:nvPr/>
          </p:nvSpPr>
          <p:spPr bwMode="auto">
            <a:xfrm>
              <a:off x="839" y="2750"/>
              <a:ext cx="1043" cy="1096"/>
            </a:xfrm>
            <a:prstGeom prst="rect">
              <a:avLst/>
            </a:prstGeom>
            <a:noFill/>
            <a:ln w="9525">
              <a:noFill/>
              <a:miter lim="800000"/>
              <a:headEnd/>
              <a:tailEnd/>
            </a:ln>
            <a:effectLst/>
          </p:spPr>
          <p:txBody>
            <a:bodyPr>
              <a:spAutoFit/>
            </a:bodyPr>
            <a:lstStyle/>
            <a:p>
              <a:pPr algn="l"/>
              <a:r>
                <a:rPr lang="en-US" altLang="ko-KR" b="1">
                  <a:solidFill>
                    <a:schemeClr val="bg1"/>
                  </a:solidFill>
                  <a:ea typeface="굴림" charset="-127"/>
                </a:rPr>
                <a:t>Click to add text</a:t>
              </a:r>
            </a:p>
            <a:p>
              <a:pPr algn="l"/>
              <a:endParaRPr lang="en-US" altLang="ko-KR" b="1">
                <a:solidFill>
                  <a:schemeClr val="bg1"/>
                </a:solidFill>
                <a:ea typeface="굴림" charset="-127"/>
              </a:endParaRPr>
            </a:p>
            <a:p>
              <a:pPr algn="l"/>
              <a:r>
                <a:rPr lang="en-US" altLang="ko-KR" b="1">
                  <a:solidFill>
                    <a:schemeClr val="bg1"/>
                  </a:solidFill>
                  <a:ea typeface="굴림" charset="-127"/>
                </a:rPr>
                <a:t>Add text 1</a:t>
              </a:r>
            </a:p>
            <a:p>
              <a:pPr algn="l"/>
              <a:r>
                <a:rPr lang="en-US" altLang="ko-KR" b="1">
                  <a:solidFill>
                    <a:schemeClr val="bg1"/>
                  </a:solidFill>
                  <a:ea typeface="굴림" charset="-127"/>
                </a:rPr>
                <a:t>Add text 2</a:t>
              </a:r>
            </a:p>
            <a:p>
              <a:pPr algn="l"/>
              <a:r>
                <a:rPr lang="en-US" altLang="ko-KR" b="1">
                  <a:solidFill>
                    <a:schemeClr val="bg1"/>
                  </a:solidFill>
                  <a:ea typeface="굴림" charset="-127"/>
                </a:rPr>
                <a:t>Add text 3</a:t>
              </a:r>
              <a:endParaRPr lang="en-US" b="1">
                <a:solidFill>
                  <a:schemeClr val="bg1"/>
                </a:solidFill>
              </a:endParaRPr>
            </a:p>
          </p:txBody>
        </p:sp>
      </p:grpSp>
      <p:grpSp>
        <p:nvGrpSpPr>
          <p:cNvPr id="362522" name="Group 26"/>
          <p:cNvGrpSpPr>
            <a:grpSpLocks/>
          </p:cNvGrpSpPr>
          <p:nvPr/>
        </p:nvGrpSpPr>
        <p:grpSpPr bwMode="auto">
          <a:xfrm>
            <a:off x="682625" y="2203450"/>
            <a:ext cx="1439863" cy="503238"/>
            <a:chOff x="385" y="1344"/>
            <a:chExt cx="907" cy="317"/>
          </a:xfrm>
        </p:grpSpPr>
        <p:grpSp>
          <p:nvGrpSpPr>
            <p:cNvPr id="362523" name="Group 27"/>
            <p:cNvGrpSpPr>
              <a:grpSpLocks/>
            </p:cNvGrpSpPr>
            <p:nvPr/>
          </p:nvGrpSpPr>
          <p:grpSpPr bwMode="auto">
            <a:xfrm>
              <a:off x="385" y="1344"/>
              <a:ext cx="907" cy="317"/>
              <a:chOff x="385" y="1344"/>
              <a:chExt cx="907" cy="317"/>
            </a:xfrm>
          </p:grpSpPr>
          <p:sp>
            <p:nvSpPr>
              <p:cNvPr id="362524" name="AutoShape 28"/>
              <p:cNvSpPr>
                <a:spLocks noChangeArrowheads="1"/>
              </p:cNvSpPr>
              <p:nvPr/>
            </p:nvSpPr>
            <p:spPr bwMode="auto">
              <a:xfrm>
                <a:off x="385" y="1344"/>
                <a:ext cx="907" cy="317"/>
              </a:xfrm>
              <a:prstGeom prst="roundRect">
                <a:avLst>
                  <a:gd name="adj" fmla="val 31231"/>
                </a:avLst>
              </a:prstGeom>
              <a:solidFill>
                <a:schemeClr val="accent2"/>
              </a:solidFill>
              <a:ln w="9525">
                <a:noFill/>
                <a:round/>
                <a:headEnd/>
                <a:tailEnd/>
              </a:ln>
              <a:effectLst/>
            </p:spPr>
            <p:txBody>
              <a:bodyPr wrap="none" anchor="ctr"/>
              <a:lstStyle/>
              <a:p>
                <a:endParaRPr lang="en-US"/>
              </a:p>
            </p:txBody>
          </p:sp>
          <p:sp>
            <p:nvSpPr>
              <p:cNvPr id="362525" name="AutoShape 29"/>
              <p:cNvSpPr>
                <a:spLocks noChangeArrowheads="1"/>
              </p:cNvSpPr>
              <p:nvPr/>
            </p:nvSpPr>
            <p:spPr bwMode="auto">
              <a:xfrm>
                <a:off x="398" y="1357"/>
                <a:ext cx="880" cy="221"/>
              </a:xfrm>
              <a:prstGeom prst="roundRect">
                <a:avLst>
                  <a:gd name="adj" fmla="val 33935"/>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sp>
          <p:nvSpPr>
            <p:cNvPr id="362526" name="Rectangle 30"/>
            <p:cNvSpPr>
              <a:spLocks noChangeArrowheads="1"/>
            </p:cNvSpPr>
            <p:nvPr/>
          </p:nvSpPr>
          <p:spPr bwMode="auto">
            <a:xfrm>
              <a:off x="385" y="1385"/>
              <a:ext cx="907" cy="231"/>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Concept</a:t>
              </a:r>
              <a:endParaRPr lang="en-US" sz="1600" b="1">
                <a:solidFill>
                  <a:schemeClr val="bg1"/>
                </a:solidFill>
              </a:endParaRPr>
            </a:p>
          </p:txBody>
        </p:sp>
      </p:grpSp>
      <p:grpSp>
        <p:nvGrpSpPr>
          <p:cNvPr id="362527" name="Group 31"/>
          <p:cNvGrpSpPr>
            <a:grpSpLocks/>
          </p:cNvGrpSpPr>
          <p:nvPr/>
        </p:nvGrpSpPr>
        <p:grpSpPr bwMode="auto">
          <a:xfrm>
            <a:off x="3779838" y="4651375"/>
            <a:ext cx="1439862" cy="503238"/>
            <a:chOff x="2336" y="3475"/>
            <a:chExt cx="907" cy="317"/>
          </a:xfrm>
        </p:grpSpPr>
        <p:sp>
          <p:nvSpPr>
            <p:cNvPr id="362528" name="AutoShape 32"/>
            <p:cNvSpPr>
              <a:spLocks noChangeArrowheads="1"/>
            </p:cNvSpPr>
            <p:nvPr/>
          </p:nvSpPr>
          <p:spPr bwMode="auto">
            <a:xfrm>
              <a:off x="2336" y="3475"/>
              <a:ext cx="907" cy="317"/>
            </a:xfrm>
            <a:prstGeom prst="roundRect">
              <a:avLst>
                <a:gd name="adj" fmla="val 31231"/>
              </a:avLst>
            </a:prstGeom>
            <a:solidFill>
              <a:schemeClr val="accent1"/>
            </a:solidFill>
            <a:ln w="9525">
              <a:noFill/>
              <a:round/>
              <a:headEnd/>
              <a:tailEnd/>
            </a:ln>
            <a:effectLst/>
          </p:spPr>
          <p:txBody>
            <a:bodyPr wrap="none" anchor="ctr"/>
            <a:lstStyle/>
            <a:p>
              <a:endParaRPr lang="en-US"/>
            </a:p>
          </p:txBody>
        </p:sp>
        <p:sp>
          <p:nvSpPr>
            <p:cNvPr id="362529" name="AutoShape 33"/>
            <p:cNvSpPr>
              <a:spLocks noChangeArrowheads="1"/>
            </p:cNvSpPr>
            <p:nvPr/>
          </p:nvSpPr>
          <p:spPr bwMode="auto">
            <a:xfrm>
              <a:off x="2349" y="3488"/>
              <a:ext cx="880" cy="221"/>
            </a:xfrm>
            <a:prstGeom prst="roundRect">
              <a:avLst>
                <a:gd name="adj" fmla="val 33935"/>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sp>
          <p:nvSpPr>
            <p:cNvPr id="362530" name="Rectangle 34"/>
            <p:cNvSpPr>
              <a:spLocks noChangeArrowheads="1"/>
            </p:cNvSpPr>
            <p:nvPr/>
          </p:nvSpPr>
          <p:spPr bwMode="auto">
            <a:xfrm>
              <a:off x="2336" y="3521"/>
              <a:ext cx="907" cy="231"/>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Concept</a:t>
              </a:r>
              <a:endParaRPr lang="en-US" sz="1600" b="1">
                <a:solidFill>
                  <a:schemeClr val="bg1"/>
                </a:solidFill>
              </a:endParaRPr>
            </a:p>
          </p:txBody>
        </p:sp>
      </p:grpSp>
      <p:grpSp>
        <p:nvGrpSpPr>
          <p:cNvPr id="362531" name="Group 35"/>
          <p:cNvGrpSpPr>
            <a:grpSpLocks/>
          </p:cNvGrpSpPr>
          <p:nvPr/>
        </p:nvGrpSpPr>
        <p:grpSpPr bwMode="auto">
          <a:xfrm>
            <a:off x="6948488" y="3211513"/>
            <a:ext cx="1439862" cy="503237"/>
            <a:chOff x="4332" y="2568"/>
            <a:chExt cx="907" cy="317"/>
          </a:xfrm>
        </p:grpSpPr>
        <p:sp>
          <p:nvSpPr>
            <p:cNvPr id="362532" name="AutoShape 36"/>
            <p:cNvSpPr>
              <a:spLocks noChangeArrowheads="1"/>
            </p:cNvSpPr>
            <p:nvPr/>
          </p:nvSpPr>
          <p:spPr bwMode="auto">
            <a:xfrm>
              <a:off x="4332" y="2568"/>
              <a:ext cx="907" cy="317"/>
            </a:xfrm>
            <a:prstGeom prst="roundRect">
              <a:avLst>
                <a:gd name="adj" fmla="val 31231"/>
              </a:avLst>
            </a:prstGeom>
            <a:solidFill>
              <a:schemeClr val="hlink"/>
            </a:solidFill>
            <a:ln w="9525">
              <a:noFill/>
              <a:round/>
              <a:headEnd/>
              <a:tailEnd/>
            </a:ln>
            <a:effectLst/>
          </p:spPr>
          <p:txBody>
            <a:bodyPr wrap="none" anchor="ctr"/>
            <a:lstStyle/>
            <a:p>
              <a:endParaRPr lang="en-US"/>
            </a:p>
          </p:txBody>
        </p:sp>
        <p:sp>
          <p:nvSpPr>
            <p:cNvPr id="362533" name="AutoShape 37"/>
            <p:cNvSpPr>
              <a:spLocks noChangeArrowheads="1"/>
            </p:cNvSpPr>
            <p:nvPr/>
          </p:nvSpPr>
          <p:spPr bwMode="auto">
            <a:xfrm>
              <a:off x="4345" y="2581"/>
              <a:ext cx="880" cy="221"/>
            </a:xfrm>
            <a:prstGeom prst="roundRect">
              <a:avLst>
                <a:gd name="adj" fmla="val 33935"/>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sp>
          <p:nvSpPr>
            <p:cNvPr id="362534" name="Rectangle 38"/>
            <p:cNvSpPr>
              <a:spLocks noChangeArrowheads="1"/>
            </p:cNvSpPr>
            <p:nvPr/>
          </p:nvSpPr>
          <p:spPr bwMode="auto">
            <a:xfrm>
              <a:off x="4332" y="2614"/>
              <a:ext cx="907" cy="231"/>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Concept</a:t>
              </a:r>
              <a:endParaRPr lang="en-US" sz="1600" b="1">
                <a:solidFill>
                  <a:schemeClr val="bg1"/>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3522" name="AutoShape 2"/>
          <p:cNvCxnSpPr>
            <a:cxnSpLocks noChangeShapeType="1"/>
            <a:stCxn id="363550" idx="3"/>
            <a:endCxn id="363531" idx="3"/>
          </p:cNvCxnSpPr>
          <p:nvPr/>
        </p:nvCxnSpPr>
        <p:spPr bwMode="auto">
          <a:xfrm flipV="1">
            <a:off x="2484439" y="4235875"/>
            <a:ext cx="1070747" cy="341825"/>
          </a:xfrm>
          <a:prstGeom prst="straightConnector1">
            <a:avLst/>
          </a:prstGeom>
          <a:noFill/>
          <a:ln w="41275">
            <a:solidFill>
              <a:schemeClr val="tx1"/>
            </a:solidFill>
            <a:round/>
            <a:headEnd type="triangle" w="lg" len="lg"/>
            <a:tailEnd type="triangle" w="lg" len="lg"/>
          </a:ln>
          <a:effectLst/>
        </p:spPr>
      </p:cxnSp>
      <p:cxnSp>
        <p:nvCxnSpPr>
          <p:cNvPr id="363523" name="AutoShape 3"/>
          <p:cNvCxnSpPr>
            <a:cxnSpLocks noChangeShapeType="1"/>
            <a:stCxn id="363558" idx="1"/>
            <a:endCxn id="363531" idx="5"/>
          </p:cNvCxnSpPr>
          <p:nvPr/>
        </p:nvCxnSpPr>
        <p:spPr bwMode="auto">
          <a:xfrm flipH="1" flipV="1">
            <a:off x="4825694" y="4235875"/>
            <a:ext cx="1627493" cy="421206"/>
          </a:xfrm>
          <a:prstGeom prst="straightConnector1">
            <a:avLst/>
          </a:prstGeom>
          <a:noFill/>
          <a:ln w="41275">
            <a:solidFill>
              <a:schemeClr val="tx1"/>
            </a:solidFill>
            <a:round/>
            <a:headEnd type="triangle" w="lg" len="lg"/>
            <a:tailEnd type="triangle" w="lg" len="lg"/>
          </a:ln>
          <a:effectLst/>
        </p:spPr>
      </p:cxnSp>
      <p:cxnSp>
        <p:nvCxnSpPr>
          <p:cNvPr id="363524" name="AutoShape 4"/>
          <p:cNvCxnSpPr>
            <a:cxnSpLocks noChangeShapeType="1"/>
            <a:stCxn id="363531" idx="0"/>
            <a:endCxn id="363537" idx="4"/>
          </p:cNvCxnSpPr>
          <p:nvPr/>
        </p:nvCxnSpPr>
        <p:spPr bwMode="auto">
          <a:xfrm flipH="1" flipV="1">
            <a:off x="4185327" y="1761356"/>
            <a:ext cx="5113" cy="949245"/>
          </a:xfrm>
          <a:prstGeom prst="straightConnector1">
            <a:avLst/>
          </a:prstGeom>
          <a:noFill/>
          <a:ln w="41275">
            <a:solidFill>
              <a:schemeClr val="tx1"/>
            </a:solidFill>
            <a:round/>
            <a:headEnd type="triangle" w="lg" len="lg"/>
            <a:tailEnd type="triangle" w="lg" len="lg"/>
          </a:ln>
          <a:effectLst/>
        </p:spPr>
      </p:cxnSp>
      <p:grpSp>
        <p:nvGrpSpPr>
          <p:cNvPr id="363528" name="Group 8"/>
          <p:cNvGrpSpPr>
            <a:grpSpLocks/>
          </p:cNvGrpSpPr>
          <p:nvPr/>
        </p:nvGrpSpPr>
        <p:grpSpPr bwMode="auto">
          <a:xfrm>
            <a:off x="3265166" y="2708030"/>
            <a:ext cx="1846894" cy="1834965"/>
            <a:chOff x="478" y="1415"/>
            <a:chExt cx="562" cy="561"/>
          </a:xfrm>
        </p:grpSpPr>
        <p:grpSp>
          <p:nvGrpSpPr>
            <p:cNvPr id="363529" name="Group 9"/>
            <p:cNvGrpSpPr>
              <a:grpSpLocks/>
            </p:cNvGrpSpPr>
            <p:nvPr/>
          </p:nvGrpSpPr>
          <p:grpSpPr bwMode="auto">
            <a:xfrm>
              <a:off x="478" y="1415"/>
              <a:ext cx="561" cy="561"/>
              <a:chOff x="868" y="1477"/>
              <a:chExt cx="4251" cy="2141"/>
            </a:xfrm>
          </p:grpSpPr>
          <p:sp>
            <p:nvSpPr>
              <p:cNvPr id="363530" name="Oval 10"/>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3531" name="Oval 11"/>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3532" name="Oval 12"/>
            <p:cNvSpPr>
              <a:spLocks noChangeArrowheads="1"/>
            </p:cNvSpPr>
            <p:nvPr/>
          </p:nvSpPr>
          <p:spPr bwMode="auto">
            <a:xfrm flipH="1">
              <a:off x="523" y="1466"/>
              <a:ext cx="471" cy="448"/>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63533" name="Oval 13"/>
            <p:cNvSpPr>
              <a:spLocks noChangeArrowheads="1"/>
            </p:cNvSpPr>
            <p:nvPr/>
          </p:nvSpPr>
          <p:spPr bwMode="auto">
            <a:xfrm flipH="1">
              <a:off x="567" y="1480"/>
              <a:ext cx="382" cy="295"/>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3534" name="Rectangle 14"/>
            <p:cNvSpPr>
              <a:spLocks noChangeArrowheads="1"/>
            </p:cNvSpPr>
            <p:nvPr/>
          </p:nvSpPr>
          <p:spPr bwMode="auto">
            <a:xfrm>
              <a:off x="478" y="1605"/>
              <a:ext cx="562" cy="106"/>
            </a:xfrm>
            <a:prstGeom prst="rect">
              <a:avLst/>
            </a:prstGeom>
            <a:noFill/>
            <a:ln w="9525">
              <a:noFill/>
              <a:miter lim="800000"/>
              <a:headEnd/>
              <a:tailEnd/>
            </a:ln>
            <a:effectLst/>
          </p:spPr>
          <p:txBody>
            <a:bodyPr>
              <a:spAutoFit/>
            </a:bodyPr>
            <a:lstStyle/>
            <a:p>
              <a:r>
                <a:rPr lang="en-US" altLang="ko-KR" sz="2000" b="1" dirty="0">
                  <a:solidFill>
                    <a:schemeClr val="bg1"/>
                  </a:solidFill>
                  <a:ea typeface="굴림" charset="-127"/>
                </a:rPr>
                <a:t>Leadership</a:t>
              </a:r>
              <a:endParaRPr lang="en-US" sz="2000" b="1" dirty="0">
                <a:solidFill>
                  <a:schemeClr val="bg1"/>
                </a:solidFill>
              </a:endParaRPr>
            </a:p>
          </p:txBody>
        </p:sp>
      </p:grpSp>
      <p:grpSp>
        <p:nvGrpSpPr>
          <p:cNvPr id="363535" name="Group 15"/>
          <p:cNvGrpSpPr>
            <a:grpSpLocks/>
          </p:cNvGrpSpPr>
          <p:nvPr/>
        </p:nvGrpSpPr>
        <p:grpSpPr bwMode="auto">
          <a:xfrm>
            <a:off x="3434948" y="249833"/>
            <a:ext cx="1500757" cy="1511523"/>
            <a:chOff x="478" y="2173"/>
            <a:chExt cx="556" cy="561"/>
          </a:xfrm>
        </p:grpSpPr>
        <p:grpSp>
          <p:nvGrpSpPr>
            <p:cNvPr id="363536" name="Group 16"/>
            <p:cNvGrpSpPr>
              <a:grpSpLocks/>
            </p:cNvGrpSpPr>
            <p:nvPr/>
          </p:nvGrpSpPr>
          <p:grpSpPr bwMode="auto">
            <a:xfrm>
              <a:off x="478" y="2173"/>
              <a:ext cx="556" cy="561"/>
              <a:chOff x="868" y="1477"/>
              <a:chExt cx="4251" cy="2141"/>
            </a:xfrm>
          </p:grpSpPr>
          <p:sp>
            <p:nvSpPr>
              <p:cNvPr id="363537" name="Oval 17"/>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3538" name="Oval 18"/>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3539" name="Oval 19"/>
            <p:cNvSpPr>
              <a:spLocks noChangeArrowheads="1"/>
            </p:cNvSpPr>
            <p:nvPr/>
          </p:nvSpPr>
          <p:spPr bwMode="auto">
            <a:xfrm flipH="1">
              <a:off x="523" y="2223"/>
              <a:ext cx="467" cy="452"/>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63540" name="Oval 20"/>
            <p:cNvSpPr>
              <a:spLocks noChangeArrowheads="1"/>
            </p:cNvSpPr>
            <p:nvPr/>
          </p:nvSpPr>
          <p:spPr bwMode="auto">
            <a:xfrm flipH="1">
              <a:off x="567" y="2236"/>
              <a:ext cx="378" cy="295"/>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3541" name="Rectangle 21"/>
            <p:cNvSpPr>
              <a:spLocks noChangeArrowheads="1"/>
            </p:cNvSpPr>
            <p:nvPr/>
          </p:nvSpPr>
          <p:spPr bwMode="auto">
            <a:xfrm>
              <a:off x="566" y="2351"/>
              <a:ext cx="379" cy="185"/>
            </a:xfrm>
            <a:prstGeom prst="rect">
              <a:avLst/>
            </a:prstGeom>
            <a:noFill/>
            <a:ln w="9525">
              <a:noFill/>
              <a:miter lim="800000"/>
              <a:headEnd/>
              <a:tailEnd/>
            </a:ln>
            <a:effectLst/>
          </p:spPr>
          <p:txBody>
            <a:bodyPr>
              <a:spAutoFit/>
            </a:bodyPr>
            <a:lstStyle/>
            <a:p>
              <a:pPr algn="l"/>
              <a:endParaRPr lang="en-US" sz="2800" b="1" baseline="-25000">
                <a:solidFill>
                  <a:schemeClr val="bg1"/>
                </a:solidFill>
              </a:endParaRPr>
            </a:p>
          </p:txBody>
        </p:sp>
        <p:sp>
          <p:nvSpPr>
            <p:cNvPr id="363542" name="Rectangle 22"/>
            <p:cNvSpPr>
              <a:spLocks noChangeArrowheads="1"/>
            </p:cNvSpPr>
            <p:nvPr/>
          </p:nvSpPr>
          <p:spPr bwMode="auto">
            <a:xfrm>
              <a:off x="478" y="2358"/>
              <a:ext cx="556" cy="114"/>
            </a:xfrm>
            <a:prstGeom prst="rect">
              <a:avLst/>
            </a:prstGeom>
            <a:noFill/>
            <a:ln w="9525">
              <a:noFill/>
              <a:miter lim="800000"/>
              <a:headEnd/>
              <a:tailEnd/>
            </a:ln>
            <a:effectLst/>
          </p:spPr>
          <p:txBody>
            <a:bodyPr>
              <a:spAutoFit/>
            </a:bodyPr>
            <a:lstStyle/>
            <a:p>
              <a:r>
                <a:rPr lang="en-US" sz="1400" b="1" dirty="0">
                  <a:solidFill>
                    <a:schemeClr val="bg1"/>
                  </a:solidFill>
                  <a:ea typeface="굴림" charset="-127"/>
                </a:rPr>
                <a:t>SURVIVAL</a:t>
              </a:r>
              <a:endParaRPr lang="en-US" sz="1400" b="1" dirty="0">
                <a:solidFill>
                  <a:schemeClr val="bg1"/>
                </a:solidFill>
              </a:endParaRPr>
            </a:p>
          </p:txBody>
        </p:sp>
      </p:grpSp>
      <p:grpSp>
        <p:nvGrpSpPr>
          <p:cNvPr id="363543" name="Group 23"/>
          <p:cNvGrpSpPr>
            <a:grpSpLocks/>
          </p:cNvGrpSpPr>
          <p:nvPr/>
        </p:nvGrpSpPr>
        <p:grpSpPr bwMode="auto">
          <a:xfrm>
            <a:off x="899593" y="3820998"/>
            <a:ext cx="1584846" cy="1617777"/>
            <a:chOff x="478" y="2939"/>
            <a:chExt cx="562" cy="558"/>
          </a:xfrm>
        </p:grpSpPr>
        <p:grpSp>
          <p:nvGrpSpPr>
            <p:cNvPr id="363544" name="Group 24"/>
            <p:cNvGrpSpPr>
              <a:grpSpLocks/>
            </p:cNvGrpSpPr>
            <p:nvPr/>
          </p:nvGrpSpPr>
          <p:grpSpPr bwMode="auto">
            <a:xfrm>
              <a:off x="478" y="2939"/>
              <a:ext cx="561" cy="558"/>
              <a:chOff x="868" y="1477"/>
              <a:chExt cx="4251" cy="2141"/>
            </a:xfrm>
          </p:grpSpPr>
          <p:sp>
            <p:nvSpPr>
              <p:cNvPr id="363545" name="Oval 2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3546" name="Oval 2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3547" name="Oval 27"/>
            <p:cNvSpPr>
              <a:spLocks noChangeArrowheads="1"/>
            </p:cNvSpPr>
            <p:nvPr/>
          </p:nvSpPr>
          <p:spPr bwMode="auto">
            <a:xfrm flipH="1">
              <a:off x="523" y="2990"/>
              <a:ext cx="472" cy="447"/>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63548" name="Oval 28"/>
            <p:cNvSpPr>
              <a:spLocks noChangeArrowheads="1"/>
            </p:cNvSpPr>
            <p:nvPr/>
          </p:nvSpPr>
          <p:spPr bwMode="auto">
            <a:xfrm flipH="1">
              <a:off x="567" y="3002"/>
              <a:ext cx="381" cy="29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3549" name="Rectangle 29"/>
            <p:cNvSpPr>
              <a:spLocks noChangeArrowheads="1"/>
            </p:cNvSpPr>
            <p:nvPr/>
          </p:nvSpPr>
          <p:spPr bwMode="auto">
            <a:xfrm>
              <a:off x="567" y="3114"/>
              <a:ext cx="380" cy="186"/>
            </a:xfrm>
            <a:prstGeom prst="rect">
              <a:avLst/>
            </a:prstGeom>
            <a:noFill/>
            <a:ln w="9525">
              <a:noFill/>
              <a:miter lim="800000"/>
              <a:headEnd/>
              <a:tailEnd/>
            </a:ln>
            <a:effectLst/>
          </p:spPr>
          <p:txBody>
            <a:bodyPr>
              <a:spAutoFit/>
            </a:bodyPr>
            <a:lstStyle/>
            <a:p>
              <a:endParaRPr lang="en-US" sz="2800" b="1" baseline="-25000">
                <a:solidFill>
                  <a:schemeClr val="bg1"/>
                </a:solidFill>
              </a:endParaRPr>
            </a:p>
          </p:txBody>
        </p:sp>
        <p:sp>
          <p:nvSpPr>
            <p:cNvPr id="363550" name="Rectangle 30"/>
            <p:cNvSpPr>
              <a:spLocks noChangeArrowheads="1"/>
            </p:cNvSpPr>
            <p:nvPr/>
          </p:nvSpPr>
          <p:spPr bwMode="auto">
            <a:xfrm>
              <a:off x="478" y="3125"/>
              <a:ext cx="562" cy="150"/>
            </a:xfrm>
            <a:prstGeom prst="rect">
              <a:avLst/>
            </a:prstGeom>
            <a:noFill/>
            <a:ln w="9525">
              <a:noFill/>
              <a:miter lim="800000"/>
              <a:headEnd/>
              <a:tailEnd/>
            </a:ln>
            <a:effectLst/>
          </p:spPr>
          <p:txBody>
            <a:bodyPr>
              <a:spAutoFit/>
            </a:bodyPr>
            <a:lstStyle/>
            <a:p>
              <a:r>
                <a:rPr lang="en-US" altLang="ko-KR" sz="1400" b="1" dirty="0">
                  <a:solidFill>
                    <a:schemeClr val="bg1"/>
                  </a:solidFill>
                  <a:ea typeface="굴림" charset="-127"/>
                </a:rPr>
                <a:t>STAFF</a:t>
              </a:r>
              <a:endParaRPr lang="en-US" sz="1400" b="1" dirty="0">
                <a:solidFill>
                  <a:schemeClr val="bg1"/>
                </a:solidFill>
              </a:endParaRPr>
            </a:p>
          </p:txBody>
        </p:sp>
      </p:grpSp>
      <p:grpSp>
        <p:nvGrpSpPr>
          <p:cNvPr id="363551" name="Group 31"/>
          <p:cNvGrpSpPr>
            <a:grpSpLocks/>
          </p:cNvGrpSpPr>
          <p:nvPr/>
        </p:nvGrpSpPr>
        <p:grpSpPr bwMode="auto">
          <a:xfrm>
            <a:off x="6453187" y="3755913"/>
            <a:ext cx="1664319" cy="1617776"/>
            <a:chOff x="478" y="2173"/>
            <a:chExt cx="556" cy="561"/>
          </a:xfrm>
        </p:grpSpPr>
        <p:grpSp>
          <p:nvGrpSpPr>
            <p:cNvPr id="363552" name="Group 32"/>
            <p:cNvGrpSpPr>
              <a:grpSpLocks/>
            </p:cNvGrpSpPr>
            <p:nvPr/>
          </p:nvGrpSpPr>
          <p:grpSpPr bwMode="auto">
            <a:xfrm>
              <a:off x="478" y="2173"/>
              <a:ext cx="556" cy="561"/>
              <a:chOff x="868" y="1477"/>
              <a:chExt cx="4251" cy="2141"/>
            </a:xfrm>
          </p:grpSpPr>
          <p:sp>
            <p:nvSpPr>
              <p:cNvPr id="363553" name="Oval 33"/>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3554" name="Oval 34"/>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3555" name="Oval 35"/>
            <p:cNvSpPr>
              <a:spLocks noChangeArrowheads="1"/>
            </p:cNvSpPr>
            <p:nvPr/>
          </p:nvSpPr>
          <p:spPr bwMode="auto">
            <a:xfrm flipH="1">
              <a:off x="523" y="2223"/>
              <a:ext cx="467" cy="452"/>
            </a:xfrm>
            <a:prstGeom prst="ellipse">
              <a:avLst/>
            </a:prstGeom>
            <a:solidFill>
              <a:schemeClr val="bg2"/>
            </a:solidFill>
            <a:ln w="9525">
              <a:noFill/>
              <a:round/>
              <a:headEnd/>
              <a:tailEnd/>
            </a:ln>
            <a:effectLst/>
          </p:spPr>
          <p:txBody>
            <a:bodyPr wrap="none" anchor="ctr"/>
            <a:lstStyle/>
            <a:p>
              <a:endParaRPr lang="en-US" sz="2000" b="1">
                <a:solidFill>
                  <a:schemeClr val="bg1"/>
                </a:solidFill>
              </a:endParaRPr>
            </a:p>
          </p:txBody>
        </p:sp>
        <p:sp>
          <p:nvSpPr>
            <p:cNvPr id="363556" name="Oval 36"/>
            <p:cNvSpPr>
              <a:spLocks noChangeArrowheads="1"/>
            </p:cNvSpPr>
            <p:nvPr/>
          </p:nvSpPr>
          <p:spPr bwMode="auto">
            <a:xfrm flipH="1">
              <a:off x="567" y="2236"/>
              <a:ext cx="378" cy="295"/>
            </a:xfrm>
            <a:prstGeom prst="ellipse">
              <a:avLst/>
            </a:prstGeom>
            <a:gradFill rotWithShape="1">
              <a:gsLst>
                <a:gs pos="0">
                  <a:schemeClr val="bg2">
                    <a:gamma/>
                    <a:tint val="33333"/>
                    <a:invGamma/>
                  </a:schemeClr>
                </a:gs>
                <a:gs pos="100000">
                  <a:schemeClr val="bg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3557" name="Rectangle 37"/>
            <p:cNvSpPr>
              <a:spLocks noChangeArrowheads="1"/>
            </p:cNvSpPr>
            <p:nvPr/>
          </p:nvSpPr>
          <p:spPr bwMode="auto">
            <a:xfrm>
              <a:off x="566" y="2351"/>
              <a:ext cx="379" cy="185"/>
            </a:xfrm>
            <a:prstGeom prst="rect">
              <a:avLst/>
            </a:prstGeom>
            <a:noFill/>
            <a:ln w="9525">
              <a:noFill/>
              <a:miter lim="800000"/>
              <a:headEnd/>
              <a:tailEnd/>
            </a:ln>
            <a:effectLst/>
          </p:spPr>
          <p:txBody>
            <a:bodyPr>
              <a:spAutoFit/>
            </a:bodyPr>
            <a:lstStyle/>
            <a:p>
              <a:pPr algn="l"/>
              <a:endParaRPr lang="en-US" sz="2800" b="1" baseline="-25000">
                <a:solidFill>
                  <a:schemeClr val="bg1"/>
                </a:solidFill>
              </a:endParaRPr>
            </a:p>
          </p:txBody>
        </p:sp>
        <p:sp>
          <p:nvSpPr>
            <p:cNvPr id="363558" name="Rectangle 38"/>
            <p:cNvSpPr>
              <a:spLocks noChangeArrowheads="1"/>
            </p:cNvSpPr>
            <p:nvPr/>
          </p:nvSpPr>
          <p:spPr bwMode="auto">
            <a:xfrm>
              <a:off x="478" y="2358"/>
              <a:ext cx="556" cy="255"/>
            </a:xfrm>
            <a:prstGeom prst="rect">
              <a:avLst/>
            </a:prstGeom>
            <a:noFill/>
            <a:ln w="9525">
              <a:noFill/>
              <a:miter lim="800000"/>
              <a:headEnd/>
              <a:tailEnd/>
            </a:ln>
            <a:effectLst/>
          </p:spPr>
          <p:txBody>
            <a:bodyPr>
              <a:spAutoFit/>
            </a:bodyPr>
            <a:lstStyle/>
            <a:p>
              <a:r>
                <a:rPr lang="en-US" altLang="ko-KR" sz="1400" b="1" dirty="0">
                  <a:solidFill>
                    <a:schemeClr val="bg1"/>
                  </a:solidFill>
                  <a:ea typeface="굴림" charset="-127"/>
                </a:rPr>
                <a:t>Students &amp; Families</a:t>
              </a:r>
              <a:endParaRPr lang="en-US" sz="1400" b="1" dirty="0">
                <a:solidFill>
                  <a:schemeClr val="bg1"/>
                </a:solidFill>
              </a:endParaRPr>
            </a:p>
          </p:txBody>
        </p:sp>
      </p:grpSp>
      <p:sp>
        <p:nvSpPr>
          <p:cNvPr id="2" name="TextBox 1">
            <a:extLst>
              <a:ext uri="{FF2B5EF4-FFF2-40B4-BE49-F238E27FC236}">
                <a16:creationId xmlns:a16="http://schemas.microsoft.com/office/drawing/2014/main" id="{C54549CA-E1AB-4280-BD19-C048150A8F40}"/>
              </a:ext>
            </a:extLst>
          </p:cNvPr>
          <p:cNvSpPr txBox="1"/>
          <p:nvPr/>
        </p:nvSpPr>
        <p:spPr>
          <a:xfrm>
            <a:off x="762955" y="6273111"/>
            <a:ext cx="7848872" cy="523220"/>
          </a:xfrm>
          <a:prstGeom prst="rect">
            <a:avLst/>
          </a:prstGeom>
          <a:noFill/>
        </p:spPr>
        <p:txBody>
          <a:bodyPr wrap="square" rtlCol="0">
            <a:spAutoFit/>
          </a:bodyPr>
          <a:lstStyle/>
          <a:p>
            <a:r>
              <a:rPr lang="en-US" altLang="en-US" sz="2800" b="1" dirty="0">
                <a:solidFill>
                  <a:srgbClr val="FFFF00"/>
                </a:solidFill>
              </a:rPr>
              <a:t>Survival of the fittest starts with SELF CARE</a:t>
            </a:r>
            <a:endParaRPr lang="en-US" sz="2800" b="1" dirty="0">
              <a:solidFill>
                <a:srgbClr val="FFFF00"/>
              </a:solidFill>
            </a:endParaRPr>
          </a:p>
        </p:txBody>
      </p:sp>
      <p:sp>
        <p:nvSpPr>
          <p:cNvPr id="40" name="Rectangle 4">
            <a:extLst>
              <a:ext uri="{FF2B5EF4-FFF2-40B4-BE49-F238E27FC236}">
                <a16:creationId xmlns:a16="http://schemas.microsoft.com/office/drawing/2014/main" id="{FCB2CEFF-1844-4A19-946C-CA3ED1569F7A}"/>
              </a:ext>
            </a:extLst>
          </p:cNvPr>
          <p:cNvSpPr>
            <a:spLocks noChangeArrowheads="1"/>
          </p:cNvSpPr>
          <p:nvPr/>
        </p:nvSpPr>
        <p:spPr bwMode="auto">
          <a:xfrm>
            <a:off x="5858066" y="1084112"/>
            <a:ext cx="3165261" cy="243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0"/>
              </a:spcBef>
              <a:buFontTx/>
              <a:buNone/>
            </a:pPr>
            <a:r>
              <a:rPr lang="en-US" altLang="en-US" sz="1600" b="1" dirty="0">
                <a:solidFill>
                  <a:schemeClr val="bg1"/>
                </a:solidFill>
              </a:rPr>
              <a:t>In order to help our students and families, we have to be at our BEST.  This means both physically and emotionally.  We have to take care of ourselves in order to give to others. We also need to pick up the slack for each other.  A UNITED FRONT LINE!!</a:t>
            </a:r>
            <a:endParaRPr lang="en-US" altLang="en-US" sz="1100" b="1" dirty="0">
              <a:solidFill>
                <a:schemeClr val="bg1"/>
              </a:solidFill>
            </a:endParaRPr>
          </a:p>
        </p:txBody>
      </p:sp>
      <p:sp>
        <p:nvSpPr>
          <p:cNvPr id="3" name="Rectangle 2">
            <a:extLst>
              <a:ext uri="{FF2B5EF4-FFF2-40B4-BE49-F238E27FC236}">
                <a16:creationId xmlns:a16="http://schemas.microsoft.com/office/drawing/2014/main" id="{B4A35E43-3074-41E7-BCA6-19842A5AB9E7}"/>
              </a:ext>
            </a:extLst>
          </p:cNvPr>
          <p:cNvSpPr/>
          <p:nvPr/>
        </p:nvSpPr>
        <p:spPr>
          <a:xfrm>
            <a:off x="2090383" y="4842177"/>
            <a:ext cx="4572000" cy="1247008"/>
          </a:xfrm>
          <a:prstGeom prst="rect">
            <a:avLst/>
          </a:prstGeom>
        </p:spPr>
        <p:txBody>
          <a:bodyPr>
            <a:spAutoFit/>
          </a:bodyPr>
          <a:lstStyle/>
          <a:p>
            <a:pPr>
              <a:lnSpc>
                <a:spcPct val="120000"/>
              </a:lnSpc>
            </a:pPr>
            <a:r>
              <a:rPr lang="en-US" altLang="en-US" sz="1600" b="1" dirty="0">
                <a:solidFill>
                  <a:schemeClr val="bg1"/>
                </a:solidFill>
              </a:rPr>
              <a:t>Listen &amp; Motivate</a:t>
            </a:r>
          </a:p>
          <a:p>
            <a:pPr>
              <a:lnSpc>
                <a:spcPct val="120000"/>
              </a:lnSpc>
            </a:pPr>
            <a:r>
              <a:rPr lang="en-US" altLang="en-US" sz="1600" b="1" dirty="0">
                <a:solidFill>
                  <a:schemeClr val="bg1"/>
                </a:solidFill>
              </a:rPr>
              <a:t>Create a culture of TRUST</a:t>
            </a:r>
          </a:p>
          <a:p>
            <a:pPr>
              <a:lnSpc>
                <a:spcPct val="120000"/>
              </a:lnSpc>
            </a:pPr>
            <a:r>
              <a:rPr lang="en-US" altLang="en-US" sz="1600" b="1" dirty="0">
                <a:solidFill>
                  <a:schemeClr val="bg1"/>
                </a:solidFill>
              </a:rPr>
              <a:t>Make no apologies for high expectations</a:t>
            </a:r>
          </a:p>
          <a:p>
            <a:pPr>
              <a:lnSpc>
                <a:spcPct val="120000"/>
              </a:lnSpc>
            </a:pPr>
            <a:r>
              <a:rPr lang="en-US" altLang="en-US" sz="1600" b="1" dirty="0">
                <a:solidFill>
                  <a:schemeClr val="bg1"/>
                </a:solidFill>
              </a:rPr>
              <a:t>INSPECT what we want others to RESPECT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4546" name="Group 2"/>
          <p:cNvGraphicFramePr>
            <a:graphicFrameLocks noGrp="1"/>
          </p:cNvGraphicFramePr>
          <p:nvPr>
            <p:ph/>
          </p:nvPr>
        </p:nvGraphicFramePr>
        <p:xfrm>
          <a:off x="250825" y="1916113"/>
          <a:ext cx="8713788" cy="4352926"/>
        </p:xfrm>
        <a:graphic>
          <a:graphicData uri="http://schemas.openxmlformats.org/drawingml/2006/table">
            <a:tbl>
              <a:tblPr/>
              <a:tblGrid>
                <a:gridCol w="1697038">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gridCol w="1149350">
                  <a:extLst>
                    <a:ext uri="{9D8B030D-6E8A-4147-A177-3AD203B41FA5}">
                      <a16:colId xmlns:a16="http://schemas.microsoft.com/office/drawing/2014/main" val="20002"/>
                    </a:ext>
                  </a:extLst>
                </a:gridCol>
                <a:gridCol w="1169987">
                  <a:extLst>
                    <a:ext uri="{9D8B030D-6E8A-4147-A177-3AD203B41FA5}">
                      <a16:colId xmlns:a16="http://schemas.microsoft.com/office/drawing/2014/main" val="20003"/>
                    </a:ext>
                  </a:extLst>
                </a:gridCol>
                <a:gridCol w="1174750">
                  <a:extLst>
                    <a:ext uri="{9D8B030D-6E8A-4147-A177-3AD203B41FA5}">
                      <a16:colId xmlns:a16="http://schemas.microsoft.com/office/drawing/2014/main" val="20004"/>
                    </a:ext>
                  </a:extLst>
                </a:gridCol>
                <a:gridCol w="1166813">
                  <a:extLst>
                    <a:ext uri="{9D8B030D-6E8A-4147-A177-3AD203B41FA5}">
                      <a16:colId xmlns:a16="http://schemas.microsoft.com/office/drawing/2014/main" val="20005"/>
                    </a:ext>
                  </a:extLst>
                </a:gridCol>
                <a:gridCol w="1165225">
                  <a:extLst>
                    <a:ext uri="{9D8B030D-6E8A-4147-A177-3AD203B41FA5}">
                      <a16:colId xmlns:a16="http://schemas.microsoft.com/office/drawing/2014/main" val="20006"/>
                    </a:ext>
                  </a:extLst>
                </a:gridCol>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tx2"/>
                        </a:solidFill>
                        <a:effectLst/>
                        <a:latin typeface="Arial" charset="0"/>
                        <a:ea typeface="굴림" charset="-127"/>
                      </a:endParaRPr>
                    </a:p>
                  </a:txBody>
                  <a:tcPr marL="0" marR="0" marT="0" marB="0" anchor="ctr" horzOverflow="overflow">
                    <a:lnL cap="flat">
                      <a:noFill/>
                    </a:lnL>
                    <a:lnR w="12700" cap="flat" cmpd="sng" algn="ctr">
                      <a:solidFill>
                        <a:srgbClr val="FFFFFF"/>
                      </a:solidFill>
                      <a:prstDash val="solid"/>
                      <a:round/>
                      <a:headEnd type="none" w="med" len="med"/>
                      <a:tailEnd type="none" w="med" len="med"/>
                    </a:lnR>
                    <a:lnT cap="fla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a:ln>
                            <a:noFill/>
                          </a:ln>
                          <a:solidFill>
                            <a:schemeClr val="bg1"/>
                          </a:solidFill>
                          <a:effectLst/>
                          <a:latin typeface="Arial" charset="0"/>
                          <a:ea typeface="굴림" charset="-127"/>
                        </a:rPr>
                        <a:t>Text 1</a:t>
                      </a:r>
                      <a:endParaRPr kumimoji="0" lang="ko-KR" altLang="en-US" sz="18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a:ln>
                            <a:noFill/>
                          </a:ln>
                          <a:solidFill>
                            <a:schemeClr val="bg1"/>
                          </a:solidFill>
                          <a:effectLst/>
                          <a:latin typeface="Arial" charset="0"/>
                          <a:ea typeface="굴림" charset="-127"/>
                        </a:rPr>
                        <a:t>Text 2</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a:ln>
                            <a:noFill/>
                          </a:ln>
                          <a:solidFill>
                            <a:schemeClr val="bg1"/>
                          </a:solidFill>
                          <a:effectLst/>
                          <a:latin typeface="Arial" charset="0"/>
                          <a:ea typeface="굴림" charset="-127"/>
                        </a:rPr>
                        <a:t>Text 3</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a:ln>
                            <a:noFill/>
                          </a:ln>
                          <a:solidFill>
                            <a:schemeClr val="bg1"/>
                          </a:solidFill>
                          <a:effectLst/>
                          <a:latin typeface="Arial" charset="0"/>
                          <a:ea typeface="굴림" charset="-127"/>
                        </a:rPr>
                        <a:t>Text 4</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a:ln>
                            <a:noFill/>
                          </a:ln>
                          <a:solidFill>
                            <a:schemeClr val="bg1"/>
                          </a:solidFill>
                          <a:effectLst/>
                          <a:latin typeface="Arial" charset="0"/>
                          <a:ea typeface="굴림" charset="-127"/>
                        </a:rPr>
                        <a:t>Text 5</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a:ln>
                            <a:noFill/>
                          </a:ln>
                          <a:solidFill>
                            <a:schemeClr val="bg1"/>
                          </a:solidFill>
                          <a:effectLst/>
                          <a:latin typeface="Arial" charset="0"/>
                          <a:ea typeface="굴림" charset="-127"/>
                        </a:rPr>
                        <a:t>Text 6</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0">
                      <a:gsLst>
                        <a:gs pos="0">
                          <a:schemeClr val="accent2">
                            <a:gamma/>
                            <a:tint val="35686"/>
                            <a:invGamma/>
                          </a:schemeClr>
                        </a:gs>
                        <a:gs pos="100000">
                          <a:schemeClr val="accent2"/>
                        </a:gs>
                      </a:gsLst>
                      <a:lin ang="5400000" scaled="1"/>
                    </a:gradFill>
                  </a:tcPr>
                </a:tc>
                <a:extLst>
                  <a:ext uri="{0D108BD9-81ED-4DB2-BD59-A6C34878D82A}">
                    <a16:rowId xmlns:a16="http://schemas.microsoft.com/office/drawing/2014/main" val="10000"/>
                  </a:ext>
                </a:extLst>
              </a:tr>
              <a:tr h="793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2000" b="0" i="0" u="none" strike="noStrike" cap="none" normalizeH="0" baseline="0">
                          <a:ln>
                            <a:noFill/>
                          </a:ln>
                          <a:solidFill>
                            <a:schemeClr val="bg1"/>
                          </a:solidFill>
                          <a:effectLst/>
                          <a:latin typeface="Arial" charset="0"/>
                          <a:ea typeface="굴림" charset="-127"/>
                        </a:rPr>
                        <a:t>Add text 1</a:t>
                      </a:r>
                      <a:endParaRPr kumimoji="0" lang="ko-KR" altLang="en-US" sz="20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0001"/>
                  </a:ext>
                </a:extLst>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2000" b="0" i="0" u="none" strike="noStrike" cap="none" normalizeH="0" baseline="0">
                          <a:ln>
                            <a:noFill/>
                          </a:ln>
                          <a:solidFill>
                            <a:schemeClr val="bg1"/>
                          </a:solidFill>
                          <a:effectLst/>
                          <a:latin typeface="Arial" charset="0"/>
                          <a:ea typeface="굴림" charset="-127"/>
                        </a:rPr>
                        <a:t>Add text 2</a:t>
                      </a:r>
                      <a:endParaRPr kumimoji="0" lang="ko-KR" altLang="en-US" sz="20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2000" b="0" i="0" u="none" strike="noStrike" cap="none" normalizeH="0" baseline="0">
                          <a:ln>
                            <a:noFill/>
                          </a:ln>
                          <a:solidFill>
                            <a:schemeClr val="bg1"/>
                          </a:solidFill>
                          <a:effectLst/>
                          <a:latin typeface="Arial" charset="0"/>
                          <a:ea typeface="굴림" charset="-127"/>
                        </a:rPr>
                        <a:t>Add text 3</a:t>
                      </a:r>
                      <a:endParaRPr kumimoji="0" lang="ko-KR" altLang="en-US" sz="20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0003"/>
                  </a:ext>
                </a:extLst>
              </a:tr>
              <a:tr h="79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2000" b="0" i="0" u="none" strike="noStrike" cap="none" normalizeH="0" baseline="0">
                          <a:ln>
                            <a:noFill/>
                          </a:ln>
                          <a:solidFill>
                            <a:schemeClr val="bg1"/>
                          </a:solidFill>
                          <a:effectLst/>
                          <a:latin typeface="Arial" charset="0"/>
                          <a:ea typeface="굴림" charset="-127"/>
                        </a:rPr>
                        <a:t>Add text 4</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0004"/>
                  </a:ext>
                </a:extLst>
              </a:tr>
              <a:tr h="776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2000" b="0" i="0" u="none" strike="noStrike" cap="none" normalizeH="0" baseline="0">
                          <a:ln>
                            <a:noFill/>
                          </a:ln>
                          <a:solidFill>
                            <a:schemeClr val="bg1"/>
                          </a:solidFill>
                          <a:effectLst/>
                          <a:latin typeface="Arial" charset="0"/>
                          <a:ea typeface="굴림" charset="-127"/>
                        </a:rPr>
                        <a:t>Add text 5</a:t>
                      </a: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ko-KR" altLang="en-US" sz="2400" b="0" i="0" u="none" strike="noStrike" cap="none" normalizeH="0" baseline="0">
                        <a:ln>
                          <a:noFill/>
                        </a:ln>
                        <a:solidFill>
                          <a:schemeClr val="bg1"/>
                        </a:solidFill>
                        <a:effectLst/>
                        <a:latin typeface="Arial" charset="0"/>
                        <a:ea typeface="굴림" charset="-127"/>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rotWithShape="1">
                      <a:gsLst>
                        <a:gs pos="0">
                          <a:schemeClr val="folHlink">
                            <a:gamma/>
                            <a:tint val="0"/>
                            <a:invGamma/>
                          </a:schemeClr>
                        </a:gs>
                        <a:gs pos="100000">
                          <a:schemeClr val="folHlink"/>
                        </a:gs>
                      </a:gsLst>
                      <a:lin ang="2700000" scaled="1"/>
                    </a:gra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AutoShape 2"/>
          <p:cNvSpPr>
            <a:spLocks noChangeArrowheads="1"/>
          </p:cNvSpPr>
          <p:nvPr/>
        </p:nvSpPr>
        <p:spPr bwMode="gray">
          <a:xfrm rot="18619946">
            <a:off x="4824413" y="3914775"/>
            <a:ext cx="935037" cy="1008063"/>
          </a:xfrm>
          <a:prstGeom prst="upArrow">
            <a:avLst>
              <a:gd name="adj1" fmla="val 43843"/>
              <a:gd name="adj2" fmla="val 68080"/>
            </a:avLst>
          </a:prstGeom>
          <a:gradFill rotWithShape="1">
            <a:gsLst>
              <a:gs pos="0">
                <a:schemeClr val="folHlink"/>
              </a:gs>
              <a:gs pos="100000">
                <a:schemeClr val="folHlink">
                  <a:gamma/>
                  <a:tint val="92157"/>
                  <a:invGamma/>
                  <a:alpha val="0"/>
                </a:schemeClr>
              </a:gs>
            </a:gsLst>
            <a:lin ang="5400000" scaled="1"/>
          </a:gradFill>
          <a:ln w="9525" algn="ctr">
            <a:noFill/>
            <a:miter lim="800000"/>
            <a:headEnd/>
            <a:tailEnd/>
          </a:ln>
          <a:effectLst/>
        </p:spPr>
        <p:txBody>
          <a:bodyPr wrap="none" anchor="ctr"/>
          <a:lstStyle/>
          <a:p>
            <a:endParaRPr lang="ru-RU"/>
          </a:p>
        </p:txBody>
      </p:sp>
      <p:sp>
        <p:nvSpPr>
          <p:cNvPr id="365571" name="AutoShape 3"/>
          <p:cNvSpPr>
            <a:spLocks noChangeArrowheads="1"/>
          </p:cNvSpPr>
          <p:nvPr/>
        </p:nvSpPr>
        <p:spPr bwMode="gray">
          <a:xfrm rot="27000000">
            <a:off x="2159000" y="2851151"/>
            <a:ext cx="935037" cy="1008062"/>
          </a:xfrm>
          <a:prstGeom prst="upArrow">
            <a:avLst>
              <a:gd name="adj1" fmla="val 43843"/>
              <a:gd name="adj2" fmla="val 68080"/>
            </a:avLst>
          </a:prstGeom>
          <a:gradFill rotWithShape="1">
            <a:gsLst>
              <a:gs pos="0">
                <a:schemeClr val="folHlink"/>
              </a:gs>
              <a:gs pos="100000">
                <a:schemeClr val="folHlink">
                  <a:gamma/>
                  <a:shade val="0"/>
                  <a:invGamma/>
                  <a:alpha val="0"/>
                </a:schemeClr>
              </a:gs>
            </a:gsLst>
            <a:lin ang="5400000" scaled="1"/>
          </a:gradFill>
          <a:ln w="9525" algn="ctr">
            <a:noFill/>
            <a:miter lim="800000"/>
            <a:headEnd/>
            <a:tailEnd/>
          </a:ln>
          <a:effectLst/>
        </p:spPr>
        <p:txBody>
          <a:bodyPr wrap="none" anchor="ctr"/>
          <a:lstStyle/>
          <a:p>
            <a:endParaRPr lang="ru-RU"/>
          </a:p>
        </p:txBody>
      </p:sp>
      <p:sp>
        <p:nvSpPr>
          <p:cNvPr id="365572" name="Text Box 4"/>
          <p:cNvSpPr txBox="1">
            <a:spLocks noChangeArrowheads="1"/>
          </p:cNvSpPr>
          <p:nvPr/>
        </p:nvSpPr>
        <p:spPr bwMode="auto">
          <a:xfrm rot="16200000">
            <a:off x="3867944" y="-116681"/>
            <a:ext cx="611187" cy="2949575"/>
          </a:xfrm>
          <a:prstGeom prst="rect">
            <a:avLst/>
          </a:prstGeom>
          <a:noFill/>
          <a:ln w="9525" algn="ctr">
            <a:noFill/>
            <a:miter lim="800000"/>
            <a:headEnd/>
            <a:tailEnd/>
          </a:ln>
          <a:effectLst/>
        </p:spPr>
        <p:txBody>
          <a:bodyPr vert="eaVert">
            <a:spAutoFit/>
          </a:bodyPr>
          <a:lstStyle/>
          <a:p>
            <a:pPr eaLnBrk="0" hangingPunct="0"/>
            <a:r>
              <a:rPr lang="en-US" altLang="ko-KR" sz="2800" b="1">
                <a:solidFill>
                  <a:schemeClr val="bg1"/>
                </a:solidFill>
                <a:ea typeface="굴림" charset="-127"/>
              </a:rPr>
              <a:t>Add title text</a:t>
            </a:r>
          </a:p>
        </p:txBody>
      </p:sp>
      <p:sp>
        <p:nvSpPr>
          <p:cNvPr id="365573" name="Rectangle 5"/>
          <p:cNvSpPr>
            <a:spLocks noChangeArrowheads="1"/>
          </p:cNvSpPr>
          <p:nvPr/>
        </p:nvSpPr>
        <p:spPr bwMode="auto">
          <a:xfrm>
            <a:off x="466725" y="4014788"/>
            <a:ext cx="2160588" cy="1069975"/>
          </a:xfrm>
          <a:prstGeom prst="rect">
            <a:avLst/>
          </a:prstGeom>
          <a:noFill/>
          <a:ln w="9525">
            <a:noFill/>
            <a:miter lim="800000"/>
            <a:headEnd/>
            <a:tailEnd/>
          </a:ln>
          <a:effectLst/>
        </p:spPr>
        <p:txBody>
          <a:bodyPr>
            <a:spAutoFit/>
          </a:bodyPr>
          <a:lstStyle/>
          <a:p>
            <a:r>
              <a:rPr lang="en-US" altLang="ko-KR" sz="1600" b="1">
                <a:solidFill>
                  <a:schemeClr val="bg1"/>
                </a:solidFill>
                <a:ea typeface="굴림" charset="-127"/>
              </a:rPr>
              <a:t>Click to add text</a:t>
            </a:r>
          </a:p>
          <a:p>
            <a:endParaRPr lang="en-US" altLang="ko-KR" sz="1600" b="1">
              <a:solidFill>
                <a:schemeClr val="bg1"/>
              </a:solidFill>
              <a:ea typeface="굴림" charset="-127"/>
            </a:endParaRPr>
          </a:p>
          <a:p>
            <a:r>
              <a:rPr lang="en-US" altLang="ko-KR" sz="1600" b="1">
                <a:solidFill>
                  <a:schemeClr val="bg1"/>
                </a:solidFill>
                <a:ea typeface="굴림" charset="-127"/>
              </a:rPr>
              <a:t>Add text 1</a:t>
            </a:r>
          </a:p>
          <a:p>
            <a:r>
              <a:rPr lang="en-US" altLang="ko-KR" sz="1600" b="1">
                <a:solidFill>
                  <a:schemeClr val="bg1"/>
                </a:solidFill>
                <a:ea typeface="굴림" charset="-127"/>
              </a:rPr>
              <a:t>Add text 2</a:t>
            </a:r>
            <a:endParaRPr lang="en-US" sz="1600" b="1">
              <a:solidFill>
                <a:schemeClr val="bg1"/>
              </a:solidFill>
            </a:endParaRPr>
          </a:p>
        </p:txBody>
      </p:sp>
      <p:sp>
        <p:nvSpPr>
          <p:cNvPr id="365574" name="Rectangle 6"/>
          <p:cNvSpPr>
            <a:spLocks noChangeArrowheads="1"/>
          </p:cNvSpPr>
          <p:nvPr/>
        </p:nvSpPr>
        <p:spPr bwMode="auto">
          <a:xfrm>
            <a:off x="6734175" y="4699000"/>
            <a:ext cx="1870075" cy="1069975"/>
          </a:xfrm>
          <a:prstGeom prst="rect">
            <a:avLst/>
          </a:prstGeom>
          <a:noFill/>
          <a:ln w="9525">
            <a:noFill/>
            <a:miter lim="800000"/>
            <a:headEnd/>
            <a:tailEnd/>
          </a:ln>
          <a:effectLst/>
        </p:spPr>
        <p:txBody>
          <a:bodyPr>
            <a:spAutoFit/>
          </a:bodyPr>
          <a:lstStyle/>
          <a:p>
            <a:r>
              <a:rPr lang="en-US" altLang="ko-KR" sz="1600" b="1">
                <a:solidFill>
                  <a:schemeClr val="bg1"/>
                </a:solidFill>
                <a:ea typeface="굴림" charset="-127"/>
              </a:rPr>
              <a:t>Click to add text</a:t>
            </a:r>
          </a:p>
          <a:p>
            <a:endParaRPr lang="en-US" altLang="ko-KR" sz="1600" b="1">
              <a:solidFill>
                <a:schemeClr val="bg1"/>
              </a:solidFill>
              <a:ea typeface="굴림" charset="-127"/>
            </a:endParaRPr>
          </a:p>
          <a:p>
            <a:r>
              <a:rPr lang="en-US" altLang="ko-KR" sz="1600" b="1">
                <a:solidFill>
                  <a:schemeClr val="bg1"/>
                </a:solidFill>
                <a:ea typeface="굴림" charset="-127"/>
              </a:rPr>
              <a:t>Add text 1</a:t>
            </a:r>
          </a:p>
          <a:p>
            <a:r>
              <a:rPr lang="en-US" altLang="ko-KR" sz="1600" b="1">
                <a:solidFill>
                  <a:schemeClr val="bg1"/>
                </a:solidFill>
                <a:ea typeface="굴림" charset="-127"/>
              </a:rPr>
              <a:t>Add text 2</a:t>
            </a:r>
            <a:endParaRPr lang="en-US" sz="1600" b="1">
              <a:solidFill>
                <a:schemeClr val="bg1"/>
              </a:solidFill>
            </a:endParaRPr>
          </a:p>
        </p:txBody>
      </p:sp>
      <p:grpSp>
        <p:nvGrpSpPr>
          <p:cNvPr id="365575" name="Group 7"/>
          <p:cNvGrpSpPr>
            <a:grpSpLocks/>
          </p:cNvGrpSpPr>
          <p:nvPr/>
        </p:nvGrpSpPr>
        <p:grpSpPr bwMode="auto">
          <a:xfrm>
            <a:off x="5580063" y="4616450"/>
            <a:ext cx="1008062" cy="1008063"/>
            <a:chOff x="4377" y="1389"/>
            <a:chExt cx="562" cy="562"/>
          </a:xfrm>
        </p:grpSpPr>
        <p:grpSp>
          <p:nvGrpSpPr>
            <p:cNvPr id="365576" name="Group 8"/>
            <p:cNvGrpSpPr>
              <a:grpSpLocks/>
            </p:cNvGrpSpPr>
            <p:nvPr/>
          </p:nvGrpSpPr>
          <p:grpSpPr bwMode="auto">
            <a:xfrm>
              <a:off x="4377" y="1389"/>
              <a:ext cx="562" cy="562"/>
              <a:chOff x="340" y="2131"/>
              <a:chExt cx="907" cy="907"/>
            </a:xfrm>
          </p:grpSpPr>
          <p:sp>
            <p:nvSpPr>
              <p:cNvPr id="365577" name="AutoShape 9"/>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endParaRPr lang="en-US">
                  <a:solidFill>
                    <a:schemeClr val="bg1"/>
                  </a:solidFill>
                </a:endParaRPr>
              </a:p>
            </p:txBody>
          </p:sp>
          <p:sp>
            <p:nvSpPr>
              <p:cNvPr id="365578" name="AutoShape 10"/>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nvGrpSpPr>
            <p:cNvPr id="365579" name="Group 11"/>
            <p:cNvGrpSpPr>
              <a:grpSpLocks/>
            </p:cNvGrpSpPr>
            <p:nvPr/>
          </p:nvGrpSpPr>
          <p:grpSpPr bwMode="auto">
            <a:xfrm>
              <a:off x="4377" y="1389"/>
              <a:ext cx="561" cy="561"/>
              <a:chOff x="868" y="1477"/>
              <a:chExt cx="4251" cy="2141"/>
            </a:xfrm>
          </p:grpSpPr>
          <p:sp>
            <p:nvSpPr>
              <p:cNvPr id="365580" name="Oval 1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5581" name="Oval 1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5582" name="Oval 14"/>
            <p:cNvSpPr>
              <a:spLocks noChangeArrowheads="1"/>
            </p:cNvSpPr>
            <p:nvPr/>
          </p:nvSpPr>
          <p:spPr bwMode="auto">
            <a:xfrm flipH="1">
              <a:off x="4422" y="1440"/>
              <a:ext cx="471" cy="448"/>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65583" name="Oval 15"/>
            <p:cNvSpPr>
              <a:spLocks noChangeArrowheads="1"/>
            </p:cNvSpPr>
            <p:nvPr/>
          </p:nvSpPr>
          <p:spPr bwMode="auto">
            <a:xfrm flipH="1">
              <a:off x="4466" y="1454"/>
              <a:ext cx="382" cy="295"/>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5584" name="Rectangle 16"/>
            <p:cNvSpPr>
              <a:spLocks noChangeArrowheads="1"/>
            </p:cNvSpPr>
            <p:nvPr/>
          </p:nvSpPr>
          <p:spPr bwMode="auto">
            <a:xfrm>
              <a:off x="4377" y="1579"/>
              <a:ext cx="562" cy="15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5585" name="Group 17"/>
          <p:cNvGrpSpPr>
            <a:grpSpLocks/>
          </p:cNvGrpSpPr>
          <p:nvPr/>
        </p:nvGrpSpPr>
        <p:grpSpPr bwMode="auto">
          <a:xfrm>
            <a:off x="1042988" y="2816225"/>
            <a:ext cx="1008062" cy="1008063"/>
            <a:chOff x="4377" y="2913"/>
            <a:chExt cx="562" cy="562"/>
          </a:xfrm>
        </p:grpSpPr>
        <p:grpSp>
          <p:nvGrpSpPr>
            <p:cNvPr id="365586" name="Group 18"/>
            <p:cNvGrpSpPr>
              <a:grpSpLocks/>
            </p:cNvGrpSpPr>
            <p:nvPr/>
          </p:nvGrpSpPr>
          <p:grpSpPr bwMode="auto">
            <a:xfrm>
              <a:off x="4377" y="2914"/>
              <a:ext cx="562" cy="561"/>
              <a:chOff x="340" y="2131"/>
              <a:chExt cx="907" cy="907"/>
            </a:xfrm>
          </p:grpSpPr>
          <p:sp>
            <p:nvSpPr>
              <p:cNvPr id="365587" name="AutoShape 19"/>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solidFill>
                    <a:schemeClr val="bg1"/>
                  </a:solidFill>
                </a:endParaRPr>
              </a:p>
            </p:txBody>
          </p:sp>
          <p:sp>
            <p:nvSpPr>
              <p:cNvPr id="365588" name="AutoShape 20"/>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5589" name="Group 21"/>
            <p:cNvGrpSpPr>
              <a:grpSpLocks/>
            </p:cNvGrpSpPr>
            <p:nvPr/>
          </p:nvGrpSpPr>
          <p:grpSpPr bwMode="auto">
            <a:xfrm>
              <a:off x="4377" y="2913"/>
              <a:ext cx="561" cy="558"/>
              <a:chOff x="868" y="1477"/>
              <a:chExt cx="4251" cy="2141"/>
            </a:xfrm>
          </p:grpSpPr>
          <p:sp>
            <p:nvSpPr>
              <p:cNvPr id="365590" name="Oval 2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5591" name="Oval 2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5592" name="Oval 24"/>
            <p:cNvSpPr>
              <a:spLocks noChangeArrowheads="1"/>
            </p:cNvSpPr>
            <p:nvPr/>
          </p:nvSpPr>
          <p:spPr bwMode="auto">
            <a:xfrm flipH="1">
              <a:off x="4422" y="2964"/>
              <a:ext cx="472" cy="447"/>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65593" name="Oval 25"/>
            <p:cNvSpPr>
              <a:spLocks noChangeArrowheads="1"/>
            </p:cNvSpPr>
            <p:nvPr/>
          </p:nvSpPr>
          <p:spPr bwMode="auto">
            <a:xfrm flipH="1">
              <a:off x="4466" y="2976"/>
              <a:ext cx="381" cy="29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5594" name="Rectangle 26"/>
            <p:cNvSpPr>
              <a:spLocks noChangeArrowheads="1"/>
            </p:cNvSpPr>
            <p:nvPr/>
          </p:nvSpPr>
          <p:spPr bwMode="auto">
            <a:xfrm>
              <a:off x="4466" y="3088"/>
              <a:ext cx="380" cy="213"/>
            </a:xfrm>
            <a:prstGeom prst="rect">
              <a:avLst/>
            </a:prstGeom>
            <a:noFill/>
            <a:ln w="9525">
              <a:noFill/>
              <a:miter lim="800000"/>
              <a:headEnd/>
              <a:tailEnd/>
            </a:ln>
            <a:effectLst/>
          </p:spPr>
          <p:txBody>
            <a:bodyPr>
              <a:spAutoFit/>
            </a:bodyPr>
            <a:lstStyle/>
            <a:p>
              <a:endParaRPr lang="en-US" sz="2800" b="1" baseline="-25000">
                <a:solidFill>
                  <a:schemeClr val="bg1"/>
                </a:solidFill>
              </a:endParaRPr>
            </a:p>
          </p:txBody>
        </p:sp>
        <p:sp>
          <p:nvSpPr>
            <p:cNvPr id="365595" name="Rectangle 27"/>
            <p:cNvSpPr>
              <a:spLocks noChangeArrowheads="1"/>
            </p:cNvSpPr>
            <p:nvPr/>
          </p:nvSpPr>
          <p:spPr bwMode="auto">
            <a:xfrm>
              <a:off x="4377" y="3099"/>
              <a:ext cx="562" cy="15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5596" name="Group 28"/>
          <p:cNvGrpSpPr>
            <a:grpSpLocks/>
          </p:cNvGrpSpPr>
          <p:nvPr/>
        </p:nvGrpSpPr>
        <p:grpSpPr bwMode="auto">
          <a:xfrm>
            <a:off x="2554288" y="1808163"/>
            <a:ext cx="1008062" cy="1008062"/>
            <a:chOff x="340" y="2131"/>
            <a:chExt cx="907" cy="907"/>
          </a:xfrm>
        </p:grpSpPr>
        <p:sp>
          <p:nvSpPr>
            <p:cNvPr id="365597" name="AutoShape 29"/>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solidFill>
                  <a:schemeClr val="bg1"/>
                </a:solidFill>
              </a:endParaRPr>
            </a:p>
          </p:txBody>
        </p:sp>
        <p:sp>
          <p:nvSpPr>
            <p:cNvPr id="365598" name="AutoShape 30"/>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5599" name="Group 31"/>
          <p:cNvGrpSpPr>
            <a:grpSpLocks/>
          </p:cNvGrpSpPr>
          <p:nvPr/>
        </p:nvGrpSpPr>
        <p:grpSpPr bwMode="auto">
          <a:xfrm>
            <a:off x="4714875" y="1808163"/>
            <a:ext cx="1008063" cy="1008062"/>
            <a:chOff x="340" y="2131"/>
            <a:chExt cx="907" cy="907"/>
          </a:xfrm>
        </p:grpSpPr>
        <p:sp>
          <p:nvSpPr>
            <p:cNvPr id="365600" name="AutoShape 32"/>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endParaRPr lang="en-US">
                <a:solidFill>
                  <a:schemeClr val="bg1"/>
                </a:solidFill>
              </a:endParaRPr>
            </a:p>
          </p:txBody>
        </p:sp>
        <p:sp>
          <p:nvSpPr>
            <p:cNvPr id="365601" name="AutoShape 33"/>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65602" name="Group 34"/>
          <p:cNvGrpSpPr>
            <a:grpSpLocks/>
          </p:cNvGrpSpPr>
          <p:nvPr/>
        </p:nvGrpSpPr>
        <p:grpSpPr bwMode="auto">
          <a:xfrm>
            <a:off x="2554288" y="3968750"/>
            <a:ext cx="1008062" cy="1008063"/>
            <a:chOff x="340" y="2131"/>
            <a:chExt cx="907" cy="907"/>
          </a:xfrm>
        </p:grpSpPr>
        <p:sp>
          <p:nvSpPr>
            <p:cNvPr id="365603" name="AutoShape 35"/>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endParaRPr lang="en-US">
                <a:solidFill>
                  <a:schemeClr val="bg1"/>
                </a:solidFill>
              </a:endParaRPr>
            </a:p>
          </p:txBody>
        </p:sp>
        <p:sp>
          <p:nvSpPr>
            <p:cNvPr id="365604" name="AutoShape 36"/>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5605" name="Group 37"/>
          <p:cNvGrpSpPr>
            <a:grpSpLocks/>
          </p:cNvGrpSpPr>
          <p:nvPr/>
        </p:nvGrpSpPr>
        <p:grpSpPr bwMode="auto">
          <a:xfrm>
            <a:off x="3635375" y="1808163"/>
            <a:ext cx="1008063" cy="1008062"/>
            <a:chOff x="340" y="2131"/>
            <a:chExt cx="907" cy="907"/>
          </a:xfrm>
        </p:grpSpPr>
        <p:sp>
          <p:nvSpPr>
            <p:cNvPr id="365606" name="AutoShape 38"/>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endParaRPr lang="en-US">
                <a:solidFill>
                  <a:schemeClr val="bg1"/>
                </a:solidFill>
              </a:endParaRPr>
            </a:p>
          </p:txBody>
        </p:sp>
        <p:sp>
          <p:nvSpPr>
            <p:cNvPr id="365607" name="AutoShape 39"/>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nvGrpSpPr>
          <p:cNvPr id="365608" name="Group 40"/>
          <p:cNvGrpSpPr>
            <a:grpSpLocks/>
          </p:cNvGrpSpPr>
          <p:nvPr/>
        </p:nvGrpSpPr>
        <p:grpSpPr bwMode="auto">
          <a:xfrm>
            <a:off x="3635375" y="2887663"/>
            <a:ext cx="1008063" cy="1008062"/>
            <a:chOff x="340" y="2131"/>
            <a:chExt cx="907" cy="907"/>
          </a:xfrm>
        </p:grpSpPr>
        <p:sp>
          <p:nvSpPr>
            <p:cNvPr id="365609" name="AutoShape 41"/>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endParaRPr lang="en-US">
                <a:solidFill>
                  <a:schemeClr val="bg1"/>
                </a:solidFill>
              </a:endParaRPr>
            </a:p>
          </p:txBody>
        </p:sp>
        <p:sp>
          <p:nvSpPr>
            <p:cNvPr id="365610" name="AutoShape 42"/>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5611" name="Group 43"/>
          <p:cNvGrpSpPr>
            <a:grpSpLocks/>
          </p:cNvGrpSpPr>
          <p:nvPr/>
        </p:nvGrpSpPr>
        <p:grpSpPr bwMode="auto">
          <a:xfrm>
            <a:off x="4714875" y="2887663"/>
            <a:ext cx="1008063" cy="1008062"/>
            <a:chOff x="340" y="2131"/>
            <a:chExt cx="907" cy="907"/>
          </a:xfrm>
        </p:grpSpPr>
        <p:sp>
          <p:nvSpPr>
            <p:cNvPr id="365612" name="AutoShape 44"/>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solidFill>
                  <a:schemeClr val="bg1"/>
                </a:solidFill>
              </a:endParaRPr>
            </a:p>
          </p:txBody>
        </p:sp>
        <p:sp>
          <p:nvSpPr>
            <p:cNvPr id="365613" name="AutoShape 45"/>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5614" name="Group 46"/>
          <p:cNvGrpSpPr>
            <a:grpSpLocks/>
          </p:cNvGrpSpPr>
          <p:nvPr/>
        </p:nvGrpSpPr>
        <p:grpSpPr bwMode="auto">
          <a:xfrm>
            <a:off x="3635375" y="3968750"/>
            <a:ext cx="1008063" cy="1008063"/>
            <a:chOff x="340" y="2131"/>
            <a:chExt cx="907" cy="907"/>
          </a:xfrm>
        </p:grpSpPr>
        <p:sp>
          <p:nvSpPr>
            <p:cNvPr id="365615" name="AutoShape 47"/>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endParaRPr lang="en-US">
                <a:solidFill>
                  <a:schemeClr val="bg1"/>
                </a:solidFill>
              </a:endParaRPr>
            </a:p>
          </p:txBody>
        </p:sp>
        <p:sp>
          <p:nvSpPr>
            <p:cNvPr id="365616" name="AutoShape 48"/>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AutoShape 2"/>
          <p:cNvSpPr>
            <a:spLocks noChangeArrowheads="1"/>
          </p:cNvSpPr>
          <p:nvPr/>
        </p:nvSpPr>
        <p:spPr bwMode="gray">
          <a:xfrm rot="5400000">
            <a:off x="4939506" y="2747169"/>
            <a:ext cx="2735263" cy="1222375"/>
          </a:xfrm>
          <a:prstGeom prst="upArrow">
            <a:avLst>
              <a:gd name="adj1" fmla="val 57296"/>
              <a:gd name="adj2" fmla="val 62796"/>
            </a:avLst>
          </a:prstGeom>
          <a:gradFill rotWithShape="1">
            <a:gsLst>
              <a:gs pos="0">
                <a:schemeClr val="folHlink"/>
              </a:gs>
              <a:gs pos="100000">
                <a:schemeClr val="folHlink">
                  <a:gamma/>
                  <a:tint val="15294"/>
                  <a:invGamma/>
                  <a:alpha val="0"/>
                </a:schemeClr>
              </a:gs>
            </a:gsLst>
            <a:lin ang="5400000" scaled="1"/>
          </a:gradFill>
          <a:ln w="9525" algn="ctr">
            <a:noFill/>
            <a:miter lim="800000"/>
            <a:headEnd/>
            <a:tailEnd/>
          </a:ln>
          <a:effectLst/>
        </p:spPr>
        <p:txBody>
          <a:bodyPr wrap="none" anchor="ctr"/>
          <a:lstStyle/>
          <a:p>
            <a:endParaRPr lang="ru-RU"/>
          </a:p>
        </p:txBody>
      </p:sp>
      <p:sp>
        <p:nvSpPr>
          <p:cNvPr id="366595" name="AutoShape 3"/>
          <p:cNvSpPr>
            <a:spLocks noChangeArrowheads="1"/>
          </p:cNvSpPr>
          <p:nvPr/>
        </p:nvSpPr>
        <p:spPr bwMode="gray">
          <a:xfrm rot="5400000">
            <a:off x="1411288" y="2746375"/>
            <a:ext cx="2590800" cy="1222375"/>
          </a:xfrm>
          <a:prstGeom prst="upArrow">
            <a:avLst>
              <a:gd name="adj1" fmla="val 57296"/>
              <a:gd name="adj2" fmla="val 62796"/>
            </a:avLst>
          </a:prstGeom>
          <a:gradFill rotWithShape="1">
            <a:gsLst>
              <a:gs pos="0">
                <a:schemeClr val="folHlink"/>
              </a:gs>
              <a:gs pos="100000">
                <a:schemeClr val="folHlink">
                  <a:gamma/>
                  <a:tint val="15294"/>
                  <a:invGamma/>
                  <a:alpha val="0"/>
                </a:schemeClr>
              </a:gs>
            </a:gsLst>
            <a:lin ang="5400000" scaled="1"/>
          </a:gradFill>
          <a:ln w="9525" algn="ctr">
            <a:noFill/>
            <a:miter lim="800000"/>
            <a:headEnd/>
            <a:tailEnd/>
          </a:ln>
          <a:effectLst/>
        </p:spPr>
        <p:txBody>
          <a:bodyPr wrap="none" anchor="ctr"/>
          <a:lstStyle/>
          <a:p>
            <a:endParaRPr lang="ru-RU"/>
          </a:p>
        </p:txBody>
      </p:sp>
      <p:sp>
        <p:nvSpPr>
          <p:cNvPr id="366596" name="Text Box 4"/>
          <p:cNvSpPr txBox="1">
            <a:spLocks noChangeArrowheads="1"/>
          </p:cNvSpPr>
          <p:nvPr/>
        </p:nvSpPr>
        <p:spPr bwMode="auto">
          <a:xfrm rot="16200000">
            <a:off x="4344194" y="243681"/>
            <a:ext cx="611188" cy="2949575"/>
          </a:xfrm>
          <a:prstGeom prst="rect">
            <a:avLst/>
          </a:prstGeom>
          <a:noFill/>
          <a:ln w="9525" algn="ctr">
            <a:noFill/>
            <a:miter lim="800000"/>
            <a:headEnd/>
            <a:tailEnd/>
          </a:ln>
          <a:effectLst/>
        </p:spPr>
        <p:txBody>
          <a:bodyPr vert="eaVert">
            <a:spAutoFit/>
          </a:bodyPr>
          <a:lstStyle/>
          <a:p>
            <a:pPr eaLnBrk="0" hangingPunct="0"/>
            <a:r>
              <a:rPr lang="en-US" altLang="ko-KR" sz="2800" b="1">
                <a:solidFill>
                  <a:schemeClr val="bg1"/>
                </a:solidFill>
                <a:ea typeface="굴림" charset="-127"/>
              </a:rPr>
              <a:t>Add title text</a:t>
            </a:r>
          </a:p>
        </p:txBody>
      </p:sp>
      <p:grpSp>
        <p:nvGrpSpPr>
          <p:cNvPr id="366597" name="Group 5"/>
          <p:cNvGrpSpPr>
            <a:grpSpLocks/>
          </p:cNvGrpSpPr>
          <p:nvPr/>
        </p:nvGrpSpPr>
        <p:grpSpPr bwMode="auto">
          <a:xfrm>
            <a:off x="3463925" y="2205038"/>
            <a:ext cx="2374900" cy="2374900"/>
            <a:chOff x="2064" y="1706"/>
            <a:chExt cx="1496" cy="1496"/>
          </a:xfrm>
        </p:grpSpPr>
        <p:grpSp>
          <p:nvGrpSpPr>
            <p:cNvPr id="366598" name="Group 6"/>
            <p:cNvGrpSpPr>
              <a:grpSpLocks/>
            </p:cNvGrpSpPr>
            <p:nvPr/>
          </p:nvGrpSpPr>
          <p:grpSpPr bwMode="auto">
            <a:xfrm>
              <a:off x="2066" y="1706"/>
              <a:ext cx="1494" cy="1494"/>
              <a:chOff x="340" y="2131"/>
              <a:chExt cx="907" cy="907"/>
            </a:xfrm>
          </p:grpSpPr>
          <p:sp>
            <p:nvSpPr>
              <p:cNvPr id="366599" name="AutoShape 7"/>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endParaRPr lang="en-US"/>
              </a:p>
            </p:txBody>
          </p:sp>
          <p:sp>
            <p:nvSpPr>
              <p:cNvPr id="366600" name="AutoShape 8"/>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66601" name="Group 9"/>
            <p:cNvGrpSpPr>
              <a:grpSpLocks/>
            </p:cNvGrpSpPr>
            <p:nvPr/>
          </p:nvGrpSpPr>
          <p:grpSpPr bwMode="auto">
            <a:xfrm>
              <a:off x="2064" y="1711"/>
              <a:ext cx="1494" cy="1491"/>
              <a:chOff x="868" y="1477"/>
              <a:chExt cx="4251" cy="2141"/>
            </a:xfrm>
          </p:grpSpPr>
          <p:sp>
            <p:nvSpPr>
              <p:cNvPr id="366602" name="Oval 10"/>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03" name="Oval 11"/>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04" name="Oval 12"/>
            <p:cNvSpPr>
              <a:spLocks noChangeArrowheads="1"/>
            </p:cNvSpPr>
            <p:nvPr/>
          </p:nvSpPr>
          <p:spPr bwMode="auto">
            <a:xfrm flipH="1">
              <a:off x="2183" y="1848"/>
              <a:ext cx="1255" cy="1188"/>
            </a:xfrm>
            <a:prstGeom prst="ellipse">
              <a:avLst/>
            </a:prstGeom>
            <a:solidFill>
              <a:schemeClr val="bg2"/>
            </a:solidFill>
            <a:ln w="9525">
              <a:noFill/>
              <a:round/>
              <a:headEnd/>
              <a:tailEnd/>
            </a:ln>
            <a:effectLst/>
          </p:spPr>
          <p:txBody>
            <a:bodyPr wrap="none" anchor="ctr"/>
            <a:lstStyle/>
            <a:p>
              <a:endParaRPr lang="en-US" sz="2000" b="1">
                <a:solidFill>
                  <a:schemeClr val="bg1"/>
                </a:solidFill>
              </a:endParaRPr>
            </a:p>
          </p:txBody>
        </p:sp>
        <p:sp>
          <p:nvSpPr>
            <p:cNvPr id="366605" name="Oval 13"/>
            <p:cNvSpPr>
              <a:spLocks noChangeArrowheads="1"/>
            </p:cNvSpPr>
            <p:nvPr/>
          </p:nvSpPr>
          <p:spPr bwMode="auto">
            <a:xfrm flipH="1">
              <a:off x="2301" y="1884"/>
              <a:ext cx="1017" cy="784"/>
            </a:xfrm>
            <a:prstGeom prst="ellipse">
              <a:avLst/>
            </a:prstGeom>
            <a:gradFill rotWithShape="1">
              <a:gsLst>
                <a:gs pos="0">
                  <a:schemeClr val="bg2">
                    <a:gamma/>
                    <a:tint val="40000"/>
                    <a:invGamma/>
                  </a:schemeClr>
                </a:gs>
                <a:gs pos="100000">
                  <a:schemeClr val="bg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06" name="Rectangle 14"/>
            <p:cNvSpPr>
              <a:spLocks noChangeArrowheads="1"/>
            </p:cNvSpPr>
            <p:nvPr/>
          </p:nvSpPr>
          <p:spPr bwMode="auto">
            <a:xfrm>
              <a:off x="2064" y="2228"/>
              <a:ext cx="1496" cy="260"/>
            </a:xfrm>
            <a:prstGeom prst="rect">
              <a:avLst/>
            </a:prstGeom>
            <a:noFill/>
            <a:ln w="9525">
              <a:noFill/>
              <a:miter lim="800000"/>
              <a:headEnd/>
              <a:tailEnd/>
            </a:ln>
            <a:effectLst/>
          </p:spPr>
          <p:txBody>
            <a:bodyPr anchor="ctr">
              <a:spAutoFit/>
            </a:bodyPr>
            <a:lstStyle/>
            <a:p>
              <a:r>
                <a:rPr lang="en-US" altLang="ko-KR" sz="3200" b="1" baseline="-25000">
                  <a:solidFill>
                    <a:schemeClr val="bg1"/>
                  </a:solidFill>
                  <a:ea typeface="굴림" charset="-127"/>
                </a:rPr>
                <a:t>Concept</a:t>
              </a:r>
              <a:endParaRPr lang="en-US" sz="3200" b="1" baseline="-25000">
                <a:solidFill>
                  <a:schemeClr val="bg1"/>
                </a:solidFill>
              </a:endParaRPr>
            </a:p>
          </p:txBody>
        </p:sp>
      </p:grpSp>
      <p:grpSp>
        <p:nvGrpSpPr>
          <p:cNvPr id="366607" name="Group 15"/>
          <p:cNvGrpSpPr>
            <a:grpSpLocks/>
          </p:cNvGrpSpPr>
          <p:nvPr/>
        </p:nvGrpSpPr>
        <p:grpSpPr bwMode="auto">
          <a:xfrm>
            <a:off x="7135813" y="1701800"/>
            <a:ext cx="892175" cy="892175"/>
            <a:chOff x="4377" y="1389"/>
            <a:chExt cx="562" cy="562"/>
          </a:xfrm>
        </p:grpSpPr>
        <p:grpSp>
          <p:nvGrpSpPr>
            <p:cNvPr id="366608" name="Group 16"/>
            <p:cNvGrpSpPr>
              <a:grpSpLocks/>
            </p:cNvGrpSpPr>
            <p:nvPr/>
          </p:nvGrpSpPr>
          <p:grpSpPr bwMode="auto">
            <a:xfrm>
              <a:off x="4377" y="1389"/>
              <a:ext cx="562" cy="562"/>
              <a:chOff x="340" y="2131"/>
              <a:chExt cx="907" cy="907"/>
            </a:xfrm>
          </p:grpSpPr>
          <p:sp>
            <p:nvSpPr>
              <p:cNvPr id="366609" name="AutoShape 17"/>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endParaRPr lang="en-US"/>
              </a:p>
            </p:txBody>
          </p:sp>
          <p:sp>
            <p:nvSpPr>
              <p:cNvPr id="366610" name="AutoShape 18"/>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nvGrpSpPr>
            <p:cNvPr id="366611" name="Group 19"/>
            <p:cNvGrpSpPr>
              <a:grpSpLocks/>
            </p:cNvGrpSpPr>
            <p:nvPr/>
          </p:nvGrpSpPr>
          <p:grpSpPr bwMode="auto">
            <a:xfrm>
              <a:off x="4377" y="1389"/>
              <a:ext cx="561" cy="561"/>
              <a:chOff x="868" y="1477"/>
              <a:chExt cx="4251" cy="2141"/>
            </a:xfrm>
          </p:grpSpPr>
          <p:sp>
            <p:nvSpPr>
              <p:cNvPr id="366612" name="Oval 20"/>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13" name="Oval 21"/>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14" name="Oval 22"/>
            <p:cNvSpPr>
              <a:spLocks noChangeArrowheads="1"/>
            </p:cNvSpPr>
            <p:nvPr/>
          </p:nvSpPr>
          <p:spPr bwMode="auto">
            <a:xfrm flipH="1">
              <a:off x="4422" y="1440"/>
              <a:ext cx="471" cy="448"/>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66615" name="Oval 23"/>
            <p:cNvSpPr>
              <a:spLocks noChangeArrowheads="1"/>
            </p:cNvSpPr>
            <p:nvPr/>
          </p:nvSpPr>
          <p:spPr bwMode="auto">
            <a:xfrm flipH="1">
              <a:off x="4466" y="1454"/>
              <a:ext cx="382" cy="295"/>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16" name="Rectangle 24"/>
            <p:cNvSpPr>
              <a:spLocks noChangeArrowheads="1"/>
            </p:cNvSpPr>
            <p:nvPr/>
          </p:nvSpPr>
          <p:spPr bwMode="auto">
            <a:xfrm>
              <a:off x="4377" y="1579"/>
              <a:ext cx="562" cy="17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6617" name="Group 25"/>
          <p:cNvGrpSpPr>
            <a:grpSpLocks/>
          </p:cNvGrpSpPr>
          <p:nvPr/>
        </p:nvGrpSpPr>
        <p:grpSpPr bwMode="auto">
          <a:xfrm>
            <a:off x="7135813" y="2903538"/>
            <a:ext cx="892175" cy="892175"/>
            <a:chOff x="4377" y="2146"/>
            <a:chExt cx="562" cy="562"/>
          </a:xfrm>
        </p:grpSpPr>
        <p:grpSp>
          <p:nvGrpSpPr>
            <p:cNvPr id="366618" name="Group 26"/>
            <p:cNvGrpSpPr>
              <a:grpSpLocks/>
            </p:cNvGrpSpPr>
            <p:nvPr/>
          </p:nvGrpSpPr>
          <p:grpSpPr bwMode="auto">
            <a:xfrm>
              <a:off x="4377" y="2146"/>
              <a:ext cx="562" cy="561"/>
              <a:chOff x="340" y="2131"/>
              <a:chExt cx="907" cy="907"/>
            </a:xfrm>
          </p:grpSpPr>
          <p:sp>
            <p:nvSpPr>
              <p:cNvPr id="366619" name="AutoShape 27"/>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endParaRPr lang="en-US"/>
              </a:p>
            </p:txBody>
          </p:sp>
          <p:sp>
            <p:nvSpPr>
              <p:cNvPr id="366620" name="AutoShape 28"/>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6621" name="Group 29"/>
            <p:cNvGrpSpPr>
              <a:grpSpLocks/>
            </p:cNvGrpSpPr>
            <p:nvPr/>
          </p:nvGrpSpPr>
          <p:grpSpPr bwMode="auto">
            <a:xfrm>
              <a:off x="4377" y="2147"/>
              <a:ext cx="556" cy="561"/>
              <a:chOff x="868" y="1477"/>
              <a:chExt cx="4251" cy="2141"/>
            </a:xfrm>
          </p:grpSpPr>
          <p:sp>
            <p:nvSpPr>
              <p:cNvPr id="366622" name="Oval 30"/>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23" name="Oval 31"/>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24" name="Oval 32"/>
            <p:cNvSpPr>
              <a:spLocks noChangeArrowheads="1"/>
            </p:cNvSpPr>
            <p:nvPr/>
          </p:nvSpPr>
          <p:spPr bwMode="auto">
            <a:xfrm flipH="1">
              <a:off x="4422" y="2197"/>
              <a:ext cx="467" cy="452"/>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66625" name="Oval 33"/>
            <p:cNvSpPr>
              <a:spLocks noChangeArrowheads="1"/>
            </p:cNvSpPr>
            <p:nvPr/>
          </p:nvSpPr>
          <p:spPr bwMode="auto">
            <a:xfrm flipH="1">
              <a:off x="4466" y="2210"/>
              <a:ext cx="378" cy="295"/>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26" name="Rectangle 34"/>
            <p:cNvSpPr>
              <a:spLocks noChangeArrowheads="1"/>
            </p:cNvSpPr>
            <p:nvPr/>
          </p:nvSpPr>
          <p:spPr bwMode="auto">
            <a:xfrm>
              <a:off x="4465" y="2325"/>
              <a:ext cx="379" cy="240"/>
            </a:xfrm>
            <a:prstGeom prst="rect">
              <a:avLst/>
            </a:prstGeom>
            <a:noFill/>
            <a:ln w="9525">
              <a:noFill/>
              <a:miter lim="800000"/>
              <a:headEnd/>
              <a:tailEnd/>
            </a:ln>
            <a:effectLst/>
          </p:spPr>
          <p:txBody>
            <a:bodyPr>
              <a:spAutoFit/>
            </a:bodyPr>
            <a:lstStyle/>
            <a:p>
              <a:pPr algn="l"/>
              <a:endParaRPr lang="en-US" sz="2800" b="1" baseline="-25000">
                <a:solidFill>
                  <a:schemeClr val="bg1"/>
                </a:solidFill>
              </a:endParaRPr>
            </a:p>
          </p:txBody>
        </p:sp>
        <p:sp>
          <p:nvSpPr>
            <p:cNvPr id="366627" name="Rectangle 35"/>
            <p:cNvSpPr>
              <a:spLocks noChangeArrowheads="1"/>
            </p:cNvSpPr>
            <p:nvPr/>
          </p:nvSpPr>
          <p:spPr bwMode="auto">
            <a:xfrm>
              <a:off x="4377" y="2332"/>
              <a:ext cx="556" cy="17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6628" name="Group 36"/>
          <p:cNvGrpSpPr>
            <a:grpSpLocks/>
          </p:cNvGrpSpPr>
          <p:nvPr/>
        </p:nvGrpSpPr>
        <p:grpSpPr bwMode="auto">
          <a:xfrm>
            <a:off x="7135813" y="4121150"/>
            <a:ext cx="892175" cy="892175"/>
            <a:chOff x="4377" y="2913"/>
            <a:chExt cx="562" cy="562"/>
          </a:xfrm>
        </p:grpSpPr>
        <p:grpSp>
          <p:nvGrpSpPr>
            <p:cNvPr id="366629" name="Group 37"/>
            <p:cNvGrpSpPr>
              <a:grpSpLocks/>
            </p:cNvGrpSpPr>
            <p:nvPr/>
          </p:nvGrpSpPr>
          <p:grpSpPr bwMode="auto">
            <a:xfrm>
              <a:off x="4377" y="2914"/>
              <a:ext cx="562" cy="561"/>
              <a:chOff x="340" y="2131"/>
              <a:chExt cx="907" cy="907"/>
            </a:xfrm>
          </p:grpSpPr>
          <p:sp>
            <p:nvSpPr>
              <p:cNvPr id="366630" name="AutoShape 38"/>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p>
            </p:txBody>
          </p:sp>
          <p:sp>
            <p:nvSpPr>
              <p:cNvPr id="366631" name="AutoShape 39"/>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6632" name="Group 40"/>
            <p:cNvGrpSpPr>
              <a:grpSpLocks/>
            </p:cNvGrpSpPr>
            <p:nvPr/>
          </p:nvGrpSpPr>
          <p:grpSpPr bwMode="auto">
            <a:xfrm>
              <a:off x="4377" y="2913"/>
              <a:ext cx="561" cy="558"/>
              <a:chOff x="868" y="1477"/>
              <a:chExt cx="4251" cy="2141"/>
            </a:xfrm>
          </p:grpSpPr>
          <p:sp>
            <p:nvSpPr>
              <p:cNvPr id="366633" name="Oval 41"/>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34" name="Oval 42"/>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35" name="Oval 43"/>
            <p:cNvSpPr>
              <a:spLocks noChangeArrowheads="1"/>
            </p:cNvSpPr>
            <p:nvPr/>
          </p:nvSpPr>
          <p:spPr bwMode="auto">
            <a:xfrm flipH="1">
              <a:off x="4422" y="2964"/>
              <a:ext cx="472" cy="447"/>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66636" name="Oval 44"/>
            <p:cNvSpPr>
              <a:spLocks noChangeArrowheads="1"/>
            </p:cNvSpPr>
            <p:nvPr/>
          </p:nvSpPr>
          <p:spPr bwMode="auto">
            <a:xfrm flipH="1">
              <a:off x="4466" y="2976"/>
              <a:ext cx="381" cy="29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37" name="Rectangle 45"/>
            <p:cNvSpPr>
              <a:spLocks noChangeArrowheads="1"/>
            </p:cNvSpPr>
            <p:nvPr/>
          </p:nvSpPr>
          <p:spPr bwMode="auto">
            <a:xfrm>
              <a:off x="4466" y="3088"/>
              <a:ext cx="380" cy="240"/>
            </a:xfrm>
            <a:prstGeom prst="rect">
              <a:avLst/>
            </a:prstGeom>
            <a:noFill/>
            <a:ln w="9525">
              <a:noFill/>
              <a:miter lim="800000"/>
              <a:headEnd/>
              <a:tailEnd/>
            </a:ln>
            <a:effectLst/>
          </p:spPr>
          <p:txBody>
            <a:bodyPr>
              <a:spAutoFit/>
            </a:bodyPr>
            <a:lstStyle/>
            <a:p>
              <a:endParaRPr lang="en-US" sz="2800" b="1" baseline="-25000">
                <a:solidFill>
                  <a:schemeClr val="bg1"/>
                </a:solidFill>
              </a:endParaRPr>
            </a:p>
          </p:txBody>
        </p:sp>
        <p:sp>
          <p:nvSpPr>
            <p:cNvPr id="366638" name="Rectangle 46"/>
            <p:cNvSpPr>
              <a:spLocks noChangeArrowheads="1"/>
            </p:cNvSpPr>
            <p:nvPr/>
          </p:nvSpPr>
          <p:spPr bwMode="auto">
            <a:xfrm>
              <a:off x="4377" y="3099"/>
              <a:ext cx="562" cy="17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6639" name="Group 47"/>
          <p:cNvGrpSpPr>
            <a:grpSpLocks/>
          </p:cNvGrpSpPr>
          <p:nvPr/>
        </p:nvGrpSpPr>
        <p:grpSpPr bwMode="auto">
          <a:xfrm>
            <a:off x="946150" y="1743075"/>
            <a:ext cx="892175" cy="890588"/>
            <a:chOff x="478" y="1415"/>
            <a:chExt cx="562" cy="561"/>
          </a:xfrm>
        </p:grpSpPr>
        <p:grpSp>
          <p:nvGrpSpPr>
            <p:cNvPr id="366640" name="Group 48"/>
            <p:cNvGrpSpPr>
              <a:grpSpLocks/>
            </p:cNvGrpSpPr>
            <p:nvPr/>
          </p:nvGrpSpPr>
          <p:grpSpPr bwMode="auto">
            <a:xfrm>
              <a:off x="478" y="1415"/>
              <a:ext cx="561" cy="561"/>
              <a:chOff x="868" y="1477"/>
              <a:chExt cx="4251" cy="2141"/>
            </a:xfrm>
          </p:grpSpPr>
          <p:sp>
            <p:nvSpPr>
              <p:cNvPr id="366641" name="Oval 49"/>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42" name="Oval 50"/>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43" name="Oval 51"/>
            <p:cNvSpPr>
              <a:spLocks noChangeArrowheads="1"/>
            </p:cNvSpPr>
            <p:nvPr/>
          </p:nvSpPr>
          <p:spPr bwMode="auto">
            <a:xfrm flipH="1">
              <a:off x="523" y="1466"/>
              <a:ext cx="471" cy="448"/>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66644" name="Oval 52"/>
            <p:cNvSpPr>
              <a:spLocks noChangeArrowheads="1"/>
            </p:cNvSpPr>
            <p:nvPr/>
          </p:nvSpPr>
          <p:spPr bwMode="auto">
            <a:xfrm flipH="1">
              <a:off x="567" y="1480"/>
              <a:ext cx="382" cy="295"/>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45" name="Rectangle 53"/>
            <p:cNvSpPr>
              <a:spLocks noChangeArrowheads="1"/>
            </p:cNvSpPr>
            <p:nvPr/>
          </p:nvSpPr>
          <p:spPr bwMode="auto">
            <a:xfrm>
              <a:off x="478" y="1605"/>
              <a:ext cx="562" cy="17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6646" name="Group 54"/>
          <p:cNvGrpSpPr>
            <a:grpSpLocks/>
          </p:cNvGrpSpPr>
          <p:nvPr/>
        </p:nvGrpSpPr>
        <p:grpSpPr bwMode="auto">
          <a:xfrm>
            <a:off x="946150" y="2946400"/>
            <a:ext cx="882650" cy="890588"/>
            <a:chOff x="478" y="2173"/>
            <a:chExt cx="556" cy="561"/>
          </a:xfrm>
        </p:grpSpPr>
        <p:grpSp>
          <p:nvGrpSpPr>
            <p:cNvPr id="366647" name="Group 55"/>
            <p:cNvGrpSpPr>
              <a:grpSpLocks/>
            </p:cNvGrpSpPr>
            <p:nvPr/>
          </p:nvGrpSpPr>
          <p:grpSpPr bwMode="auto">
            <a:xfrm>
              <a:off x="478" y="2173"/>
              <a:ext cx="556" cy="561"/>
              <a:chOff x="868" y="1477"/>
              <a:chExt cx="4251" cy="2141"/>
            </a:xfrm>
          </p:grpSpPr>
          <p:sp>
            <p:nvSpPr>
              <p:cNvPr id="366648" name="Oval 5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49" name="Oval 5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50" name="Oval 58"/>
            <p:cNvSpPr>
              <a:spLocks noChangeArrowheads="1"/>
            </p:cNvSpPr>
            <p:nvPr/>
          </p:nvSpPr>
          <p:spPr bwMode="auto">
            <a:xfrm flipH="1">
              <a:off x="523" y="2223"/>
              <a:ext cx="467" cy="452"/>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66651" name="Oval 59"/>
            <p:cNvSpPr>
              <a:spLocks noChangeArrowheads="1"/>
            </p:cNvSpPr>
            <p:nvPr/>
          </p:nvSpPr>
          <p:spPr bwMode="auto">
            <a:xfrm flipH="1">
              <a:off x="567" y="2236"/>
              <a:ext cx="378" cy="295"/>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52" name="Rectangle 60"/>
            <p:cNvSpPr>
              <a:spLocks noChangeArrowheads="1"/>
            </p:cNvSpPr>
            <p:nvPr/>
          </p:nvSpPr>
          <p:spPr bwMode="auto">
            <a:xfrm>
              <a:off x="566" y="2351"/>
              <a:ext cx="379" cy="240"/>
            </a:xfrm>
            <a:prstGeom prst="rect">
              <a:avLst/>
            </a:prstGeom>
            <a:noFill/>
            <a:ln w="9525">
              <a:noFill/>
              <a:miter lim="800000"/>
              <a:headEnd/>
              <a:tailEnd/>
            </a:ln>
            <a:effectLst/>
          </p:spPr>
          <p:txBody>
            <a:bodyPr>
              <a:spAutoFit/>
            </a:bodyPr>
            <a:lstStyle/>
            <a:p>
              <a:pPr algn="l"/>
              <a:endParaRPr lang="en-US" sz="2800" b="1" baseline="-25000">
                <a:solidFill>
                  <a:schemeClr val="bg1"/>
                </a:solidFill>
              </a:endParaRPr>
            </a:p>
          </p:txBody>
        </p:sp>
        <p:sp>
          <p:nvSpPr>
            <p:cNvPr id="366653" name="Rectangle 61"/>
            <p:cNvSpPr>
              <a:spLocks noChangeArrowheads="1"/>
            </p:cNvSpPr>
            <p:nvPr/>
          </p:nvSpPr>
          <p:spPr bwMode="auto">
            <a:xfrm>
              <a:off x="478" y="2358"/>
              <a:ext cx="556" cy="17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grpSp>
        <p:nvGrpSpPr>
          <p:cNvPr id="366654" name="Group 62"/>
          <p:cNvGrpSpPr>
            <a:grpSpLocks/>
          </p:cNvGrpSpPr>
          <p:nvPr/>
        </p:nvGrpSpPr>
        <p:grpSpPr bwMode="auto">
          <a:xfrm>
            <a:off x="946150" y="4162425"/>
            <a:ext cx="892175" cy="885825"/>
            <a:chOff x="478" y="2939"/>
            <a:chExt cx="562" cy="558"/>
          </a:xfrm>
        </p:grpSpPr>
        <p:grpSp>
          <p:nvGrpSpPr>
            <p:cNvPr id="366655" name="Group 63"/>
            <p:cNvGrpSpPr>
              <a:grpSpLocks/>
            </p:cNvGrpSpPr>
            <p:nvPr/>
          </p:nvGrpSpPr>
          <p:grpSpPr bwMode="auto">
            <a:xfrm>
              <a:off x="478" y="2939"/>
              <a:ext cx="561" cy="558"/>
              <a:chOff x="868" y="1477"/>
              <a:chExt cx="4251" cy="2141"/>
            </a:xfrm>
          </p:grpSpPr>
          <p:sp>
            <p:nvSpPr>
              <p:cNvPr id="366656" name="Oval 6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6657" name="Oval 6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6658" name="Oval 66"/>
            <p:cNvSpPr>
              <a:spLocks noChangeArrowheads="1"/>
            </p:cNvSpPr>
            <p:nvPr/>
          </p:nvSpPr>
          <p:spPr bwMode="auto">
            <a:xfrm flipH="1">
              <a:off x="523" y="2990"/>
              <a:ext cx="472" cy="447"/>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66659" name="Oval 67"/>
            <p:cNvSpPr>
              <a:spLocks noChangeArrowheads="1"/>
            </p:cNvSpPr>
            <p:nvPr/>
          </p:nvSpPr>
          <p:spPr bwMode="auto">
            <a:xfrm flipH="1">
              <a:off x="567" y="3002"/>
              <a:ext cx="381" cy="29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6660" name="Rectangle 68"/>
            <p:cNvSpPr>
              <a:spLocks noChangeArrowheads="1"/>
            </p:cNvSpPr>
            <p:nvPr/>
          </p:nvSpPr>
          <p:spPr bwMode="auto">
            <a:xfrm>
              <a:off x="567" y="3114"/>
              <a:ext cx="380" cy="240"/>
            </a:xfrm>
            <a:prstGeom prst="rect">
              <a:avLst/>
            </a:prstGeom>
            <a:noFill/>
            <a:ln w="9525">
              <a:noFill/>
              <a:miter lim="800000"/>
              <a:headEnd/>
              <a:tailEnd/>
            </a:ln>
            <a:effectLst/>
          </p:spPr>
          <p:txBody>
            <a:bodyPr>
              <a:spAutoFit/>
            </a:bodyPr>
            <a:lstStyle/>
            <a:p>
              <a:endParaRPr lang="en-US" sz="2800" b="1" baseline="-25000">
                <a:solidFill>
                  <a:schemeClr val="bg1"/>
                </a:solidFill>
              </a:endParaRPr>
            </a:p>
          </p:txBody>
        </p:sp>
        <p:sp>
          <p:nvSpPr>
            <p:cNvPr id="366661" name="Rectangle 69"/>
            <p:cNvSpPr>
              <a:spLocks noChangeArrowheads="1"/>
            </p:cNvSpPr>
            <p:nvPr/>
          </p:nvSpPr>
          <p:spPr bwMode="auto">
            <a:xfrm>
              <a:off x="478" y="3125"/>
              <a:ext cx="562" cy="173"/>
            </a:xfrm>
            <a:prstGeom prst="rect">
              <a:avLst/>
            </a:prstGeom>
            <a:noFill/>
            <a:ln w="9525">
              <a:noFill/>
              <a:miter lim="800000"/>
              <a:headEnd/>
              <a:tailEnd/>
            </a:ln>
            <a:effectLst/>
          </p:spPr>
          <p:txBody>
            <a:bodyPr>
              <a:spAutoFit/>
            </a:bodyPr>
            <a:lstStyle/>
            <a:p>
              <a:r>
                <a:rPr lang="en-US" altLang="ko-KR" sz="1200" b="1">
                  <a:solidFill>
                    <a:schemeClr val="bg1"/>
                  </a:solidFill>
                  <a:ea typeface="굴림" charset="-127"/>
                </a:rPr>
                <a:t>Concept</a:t>
              </a:r>
              <a:endParaRPr lang="en-US" sz="1200" b="1">
                <a:solidFill>
                  <a:schemeClr val="bg1"/>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618" name="Group 2"/>
          <p:cNvGrpSpPr>
            <a:grpSpLocks/>
          </p:cNvGrpSpPr>
          <p:nvPr/>
        </p:nvGrpSpPr>
        <p:grpSpPr bwMode="auto">
          <a:xfrm>
            <a:off x="2555875" y="2349500"/>
            <a:ext cx="1584325" cy="2520950"/>
            <a:chOff x="226" y="1343"/>
            <a:chExt cx="998" cy="1588"/>
          </a:xfrm>
        </p:grpSpPr>
        <p:sp>
          <p:nvSpPr>
            <p:cNvPr id="367619" name="AutoShape 3"/>
            <p:cNvSpPr>
              <a:spLocks noChangeArrowheads="1"/>
            </p:cNvSpPr>
            <p:nvPr/>
          </p:nvSpPr>
          <p:spPr bwMode="auto">
            <a:xfrm rot="5400000">
              <a:off x="-68" y="1706"/>
              <a:ext cx="1588" cy="862"/>
            </a:xfrm>
            <a:custGeom>
              <a:avLst/>
              <a:gdLst>
                <a:gd name="G0" fmla="+- 17401 0 0"/>
                <a:gd name="G1" fmla="+- 0 0 0"/>
                <a:gd name="G2" fmla="+- 21600 0 0"/>
                <a:gd name="G3" fmla="+- 10800 0 0"/>
                <a:gd name="G4" fmla="+- 21600 0 17401"/>
                <a:gd name="G5" fmla="*/ G4 G3 10800"/>
                <a:gd name="G6" fmla="+- 21600 0 G5"/>
                <a:gd name="T0" fmla="*/ 17401 w 21600"/>
                <a:gd name="T1" fmla="*/ 0 h 21600"/>
                <a:gd name="T2" fmla="*/ 0 w 21600"/>
                <a:gd name="T3" fmla="*/ 10800 h 21600"/>
                <a:gd name="T4" fmla="*/ 1740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01" y="0"/>
                  </a:moveTo>
                  <a:lnTo>
                    <a:pt x="17401" y="0"/>
                  </a:lnTo>
                  <a:lnTo>
                    <a:pt x="3375" y="0"/>
                  </a:lnTo>
                  <a:lnTo>
                    <a:pt x="3375" y="21600"/>
                  </a:lnTo>
                  <a:lnTo>
                    <a:pt x="17401"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sp>
          <p:nvSpPr>
            <p:cNvPr id="367620" name="Text Box 4"/>
            <p:cNvSpPr txBox="1">
              <a:spLocks noChangeArrowheads="1"/>
            </p:cNvSpPr>
            <p:nvPr/>
          </p:nvSpPr>
          <p:spPr bwMode="auto">
            <a:xfrm>
              <a:off x="226" y="1752"/>
              <a:ext cx="998" cy="979"/>
            </a:xfrm>
            <a:prstGeom prst="rect">
              <a:avLst/>
            </a:prstGeom>
            <a:noFill/>
            <a:ln w="0" algn="ctr">
              <a:noFill/>
              <a:miter lim="800000"/>
              <a:headEnd/>
              <a:tailEnd/>
            </a:ln>
            <a:effectLst/>
          </p:spPr>
          <p:txBody>
            <a:bodyPr>
              <a:spAutoFit/>
            </a:bodyPr>
            <a:lstStyle/>
            <a:p>
              <a:pPr eaLnBrk="0" hangingPunct="0"/>
              <a:r>
                <a:rPr lang="en-US" altLang="ko-KR" b="1">
                  <a:latin typeface="Verdana" pitchFamily="34" charset="0"/>
                  <a:ea typeface="굴림" charset="-127"/>
                </a:rPr>
                <a:t>Click to add text</a:t>
              </a:r>
            </a:p>
            <a:p>
              <a:pPr eaLnBrk="0" hangingPunct="0"/>
              <a:endParaRPr lang="en-US" altLang="ko-KR" b="1">
                <a:latin typeface="Verdana" pitchFamily="34" charset="0"/>
                <a:ea typeface="굴림" charset="-127"/>
              </a:endParaRPr>
            </a:p>
            <a:p>
              <a:pPr eaLnBrk="0" hangingPunct="0">
                <a:buFontTx/>
                <a:buChar char="•"/>
              </a:pPr>
              <a:r>
                <a:rPr lang="en-US" altLang="ko-KR" sz="1400" b="1">
                  <a:latin typeface="Verdana" pitchFamily="34" charset="0"/>
                  <a:ea typeface="굴림" charset="-127"/>
                </a:rPr>
                <a:t>Add text 1</a:t>
              </a:r>
            </a:p>
            <a:p>
              <a:pPr eaLnBrk="0" hangingPunct="0">
                <a:buFontTx/>
                <a:buChar char="•"/>
              </a:pPr>
              <a:r>
                <a:rPr lang="en-US" altLang="ko-KR" sz="1400" b="1">
                  <a:latin typeface="Verdana" pitchFamily="34" charset="0"/>
                  <a:ea typeface="굴림" charset="-127"/>
                </a:rPr>
                <a:t>Add text 2</a:t>
              </a:r>
            </a:p>
            <a:p>
              <a:pPr eaLnBrk="0" hangingPunct="0">
                <a:buFontTx/>
                <a:buChar char="•"/>
              </a:pPr>
              <a:endParaRPr lang="en-US" altLang="ko-KR" sz="1400" b="1">
                <a:latin typeface="Verdana" pitchFamily="34" charset="0"/>
                <a:ea typeface="굴림" charset="-127"/>
              </a:endParaRPr>
            </a:p>
          </p:txBody>
        </p:sp>
      </p:grpSp>
      <p:grpSp>
        <p:nvGrpSpPr>
          <p:cNvPr id="367621" name="Group 5"/>
          <p:cNvGrpSpPr>
            <a:grpSpLocks/>
          </p:cNvGrpSpPr>
          <p:nvPr/>
        </p:nvGrpSpPr>
        <p:grpSpPr bwMode="auto">
          <a:xfrm>
            <a:off x="4716463" y="2349500"/>
            <a:ext cx="1584325" cy="2520950"/>
            <a:chOff x="226" y="1343"/>
            <a:chExt cx="998" cy="1588"/>
          </a:xfrm>
        </p:grpSpPr>
        <p:sp>
          <p:nvSpPr>
            <p:cNvPr id="367622" name="AutoShape 6"/>
            <p:cNvSpPr>
              <a:spLocks noChangeArrowheads="1"/>
            </p:cNvSpPr>
            <p:nvPr/>
          </p:nvSpPr>
          <p:spPr bwMode="auto">
            <a:xfrm rot="5400000">
              <a:off x="-68" y="1706"/>
              <a:ext cx="1588" cy="862"/>
            </a:xfrm>
            <a:custGeom>
              <a:avLst/>
              <a:gdLst>
                <a:gd name="G0" fmla="+- 17401 0 0"/>
                <a:gd name="G1" fmla="+- 0 0 0"/>
                <a:gd name="G2" fmla="+- 21600 0 0"/>
                <a:gd name="G3" fmla="+- 10800 0 0"/>
                <a:gd name="G4" fmla="+- 21600 0 17401"/>
                <a:gd name="G5" fmla="*/ G4 G3 10800"/>
                <a:gd name="G6" fmla="+- 21600 0 G5"/>
                <a:gd name="T0" fmla="*/ 17401 w 21600"/>
                <a:gd name="T1" fmla="*/ 0 h 21600"/>
                <a:gd name="T2" fmla="*/ 0 w 21600"/>
                <a:gd name="T3" fmla="*/ 10800 h 21600"/>
                <a:gd name="T4" fmla="*/ 1740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01" y="0"/>
                  </a:moveTo>
                  <a:lnTo>
                    <a:pt x="17401" y="0"/>
                  </a:lnTo>
                  <a:lnTo>
                    <a:pt x="3375" y="0"/>
                  </a:lnTo>
                  <a:lnTo>
                    <a:pt x="3375" y="21600"/>
                  </a:lnTo>
                  <a:lnTo>
                    <a:pt x="17401"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sp>
          <p:nvSpPr>
            <p:cNvPr id="367623" name="Text Box 7"/>
            <p:cNvSpPr txBox="1">
              <a:spLocks noChangeArrowheads="1"/>
            </p:cNvSpPr>
            <p:nvPr/>
          </p:nvSpPr>
          <p:spPr bwMode="auto">
            <a:xfrm>
              <a:off x="226" y="1752"/>
              <a:ext cx="998" cy="979"/>
            </a:xfrm>
            <a:prstGeom prst="rect">
              <a:avLst/>
            </a:prstGeom>
            <a:noFill/>
            <a:ln w="0" algn="ctr">
              <a:noFill/>
              <a:miter lim="800000"/>
              <a:headEnd/>
              <a:tailEnd/>
            </a:ln>
            <a:effectLst/>
          </p:spPr>
          <p:txBody>
            <a:bodyPr>
              <a:spAutoFit/>
            </a:bodyPr>
            <a:lstStyle/>
            <a:p>
              <a:pPr eaLnBrk="0" hangingPunct="0"/>
              <a:r>
                <a:rPr lang="en-US" altLang="ko-KR" b="1">
                  <a:latin typeface="Verdana" pitchFamily="34" charset="0"/>
                  <a:ea typeface="굴림" charset="-127"/>
                </a:rPr>
                <a:t>Click to add text</a:t>
              </a:r>
            </a:p>
            <a:p>
              <a:pPr eaLnBrk="0" hangingPunct="0"/>
              <a:endParaRPr lang="en-US" altLang="ko-KR" b="1">
                <a:latin typeface="Verdana" pitchFamily="34" charset="0"/>
                <a:ea typeface="굴림" charset="-127"/>
              </a:endParaRPr>
            </a:p>
            <a:p>
              <a:pPr eaLnBrk="0" hangingPunct="0">
                <a:buFontTx/>
                <a:buChar char="•"/>
              </a:pPr>
              <a:r>
                <a:rPr lang="en-US" altLang="ko-KR" sz="1400" b="1">
                  <a:latin typeface="Verdana" pitchFamily="34" charset="0"/>
                  <a:ea typeface="굴림" charset="-127"/>
                </a:rPr>
                <a:t>Add text 1</a:t>
              </a:r>
            </a:p>
            <a:p>
              <a:pPr eaLnBrk="0" hangingPunct="0">
                <a:buFontTx/>
                <a:buChar char="•"/>
              </a:pPr>
              <a:r>
                <a:rPr lang="en-US" altLang="ko-KR" sz="1400" b="1">
                  <a:latin typeface="Verdana" pitchFamily="34" charset="0"/>
                  <a:ea typeface="굴림" charset="-127"/>
                </a:rPr>
                <a:t>Add text 2</a:t>
              </a:r>
            </a:p>
            <a:p>
              <a:pPr eaLnBrk="0" hangingPunct="0">
                <a:buFontTx/>
                <a:buChar char="•"/>
              </a:pPr>
              <a:endParaRPr lang="en-US" altLang="ko-KR" sz="1400" b="1">
                <a:latin typeface="Verdana" pitchFamily="34" charset="0"/>
                <a:ea typeface="굴림" charset="-127"/>
              </a:endParaRPr>
            </a:p>
          </p:txBody>
        </p:sp>
      </p:grpSp>
      <p:grpSp>
        <p:nvGrpSpPr>
          <p:cNvPr id="367624" name="Group 8"/>
          <p:cNvGrpSpPr>
            <a:grpSpLocks/>
          </p:cNvGrpSpPr>
          <p:nvPr/>
        </p:nvGrpSpPr>
        <p:grpSpPr bwMode="auto">
          <a:xfrm>
            <a:off x="6877050" y="2349500"/>
            <a:ext cx="1584325" cy="2520950"/>
            <a:chOff x="226" y="1343"/>
            <a:chExt cx="998" cy="1588"/>
          </a:xfrm>
        </p:grpSpPr>
        <p:sp>
          <p:nvSpPr>
            <p:cNvPr id="367625" name="AutoShape 9"/>
            <p:cNvSpPr>
              <a:spLocks noChangeArrowheads="1"/>
            </p:cNvSpPr>
            <p:nvPr/>
          </p:nvSpPr>
          <p:spPr bwMode="auto">
            <a:xfrm rot="5400000">
              <a:off x="-68" y="1706"/>
              <a:ext cx="1588" cy="862"/>
            </a:xfrm>
            <a:custGeom>
              <a:avLst/>
              <a:gdLst>
                <a:gd name="G0" fmla="+- 17401 0 0"/>
                <a:gd name="G1" fmla="+- 0 0 0"/>
                <a:gd name="G2" fmla="+- 21600 0 0"/>
                <a:gd name="G3" fmla="+- 10800 0 0"/>
                <a:gd name="G4" fmla="+- 21600 0 17401"/>
                <a:gd name="G5" fmla="*/ G4 G3 10800"/>
                <a:gd name="G6" fmla="+- 21600 0 G5"/>
                <a:gd name="T0" fmla="*/ 17401 w 21600"/>
                <a:gd name="T1" fmla="*/ 0 h 21600"/>
                <a:gd name="T2" fmla="*/ 0 w 21600"/>
                <a:gd name="T3" fmla="*/ 10800 h 21600"/>
                <a:gd name="T4" fmla="*/ 1740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01" y="0"/>
                  </a:moveTo>
                  <a:lnTo>
                    <a:pt x="17401" y="0"/>
                  </a:lnTo>
                  <a:lnTo>
                    <a:pt x="3375" y="0"/>
                  </a:lnTo>
                  <a:lnTo>
                    <a:pt x="3375" y="21600"/>
                  </a:lnTo>
                  <a:lnTo>
                    <a:pt x="17401"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sp>
          <p:nvSpPr>
            <p:cNvPr id="367626" name="Text Box 10"/>
            <p:cNvSpPr txBox="1">
              <a:spLocks noChangeArrowheads="1"/>
            </p:cNvSpPr>
            <p:nvPr/>
          </p:nvSpPr>
          <p:spPr bwMode="auto">
            <a:xfrm>
              <a:off x="226" y="1752"/>
              <a:ext cx="998" cy="979"/>
            </a:xfrm>
            <a:prstGeom prst="rect">
              <a:avLst/>
            </a:prstGeom>
            <a:noFill/>
            <a:ln w="0" algn="ctr">
              <a:noFill/>
              <a:miter lim="800000"/>
              <a:headEnd/>
              <a:tailEnd/>
            </a:ln>
            <a:effectLst/>
          </p:spPr>
          <p:txBody>
            <a:bodyPr>
              <a:spAutoFit/>
            </a:bodyPr>
            <a:lstStyle/>
            <a:p>
              <a:pPr eaLnBrk="0" hangingPunct="0"/>
              <a:r>
                <a:rPr lang="en-US" altLang="ko-KR" b="1">
                  <a:latin typeface="Verdana" pitchFamily="34" charset="0"/>
                  <a:ea typeface="굴림" charset="-127"/>
                </a:rPr>
                <a:t>Click to add text</a:t>
              </a:r>
            </a:p>
            <a:p>
              <a:pPr eaLnBrk="0" hangingPunct="0"/>
              <a:endParaRPr lang="en-US" altLang="ko-KR" b="1">
                <a:latin typeface="Verdana" pitchFamily="34" charset="0"/>
                <a:ea typeface="굴림" charset="-127"/>
              </a:endParaRPr>
            </a:p>
            <a:p>
              <a:pPr eaLnBrk="0" hangingPunct="0">
                <a:buFontTx/>
                <a:buChar char="•"/>
              </a:pPr>
              <a:r>
                <a:rPr lang="en-US" altLang="ko-KR" sz="1400" b="1">
                  <a:latin typeface="Verdana" pitchFamily="34" charset="0"/>
                  <a:ea typeface="굴림" charset="-127"/>
                </a:rPr>
                <a:t>Add text 1</a:t>
              </a:r>
            </a:p>
            <a:p>
              <a:pPr eaLnBrk="0" hangingPunct="0">
                <a:buFontTx/>
                <a:buChar char="•"/>
              </a:pPr>
              <a:r>
                <a:rPr lang="en-US" altLang="ko-KR" sz="1400" b="1">
                  <a:latin typeface="Verdana" pitchFamily="34" charset="0"/>
                  <a:ea typeface="굴림" charset="-127"/>
                </a:rPr>
                <a:t>Add text 2</a:t>
              </a:r>
            </a:p>
            <a:p>
              <a:pPr eaLnBrk="0" hangingPunct="0">
                <a:buFontTx/>
                <a:buChar char="•"/>
              </a:pPr>
              <a:endParaRPr lang="en-US" altLang="ko-KR" sz="1400" b="1">
                <a:latin typeface="Verdana" pitchFamily="34" charset="0"/>
                <a:ea typeface="굴림" charset="-127"/>
              </a:endParaRPr>
            </a:p>
          </p:txBody>
        </p:sp>
      </p:grpSp>
      <p:grpSp>
        <p:nvGrpSpPr>
          <p:cNvPr id="367627" name="Group 11"/>
          <p:cNvGrpSpPr>
            <a:grpSpLocks/>
          </p:cNvGrpSpPr>
          <p:nvPr/>
        </p:nvGrpSpPr>
        <p:grpSpPr bwMode="auto">
          <a:xfrm>
            <a:off x="0" y="1917700"/>
            <a:ext cx="7667625" cy="287338"/>
            <a:chOff x="609" y="2024"/>
            <a:chExt cx="4083" cy="230"/>
          </a:xfrm>
        </p:grpSpPr>
        <p:sp>
          <p:nvSpPr>
            <p:cNvPr id="367628" name="AutoShape 12"/>
            <p:cNvSpPr>
              <a:spLocks noChangeArrowheads="1"/>
            </p:cNvSpPr>
            <p:nvPr/>
          </p:nvSpPr>
          <p:spPr bwMode="auto">
            <a:xfrm>
              <a:off x="609" y="2024"/>
              <a:ext cx="4083" cy="230"/>
            </a:xfrm>
            <a:prstGeom prst="roundRect">
              <a:avLst>
                <a:gd name="adj" fmla="val 0"/>
              </a:avLst>
            </a:prstGeom>
            <a:solidFill>
              <a:schemeClr val="folHlink"/>
            </a:solidFill>
            <a:ln w="25400">
              <a:noFill/>
              <a:round/>
              <a:headEnd/>
              <a:tailEnd/>
            </a:ln>
            <a:effectLst/>
          </p:spPr>
          <p:txBody>
            <a:bodyPr wrap="none" anchor="ctr"/>
            <a:lstStyle/>
            <a:p>
              <a:endParaRPr lang="ru-RU"/>
            </a:p>
          </p:txBody>
        </p:sp>
        <p:sp>
          <p:nvSpPr>
            <p:cNvPr id="367629" name="AutoShape 13"/>
            <p:cNvSpPr>
              <a:spLocks noChangeArrowheads="1"/>
            </p:cNvSpPr>
            <p:nvPr/>
          </p:nvSpPr>
          <p:spPr bwMode="auto">
            <a:xfrm rot="10800000">
              <a:off x="609" y="2031"/>
              <a:ext cx="4083" cy="124"/>
            </a:xfrm>
            <a:prstGeom prst="roundRect">
              <a:avLst>
                <a:gd name="adj" fmla="val 0"/>
              </a:avLst>
            </a:prstGeom>
            <a:gradFill rotWithShape="1">
              <a:gsLst>
                <a:gs pos="0">
                  <a:schemeClr val="folHlink">
                    <a:alpha val="0"/>
                  </a:schemeClr>
                </a:gs>
                <a:gs pos="100000">
                  <a:schemeClr val="folHlink">
                    <a:gamma/>
                    <a:tint val="0"/>
                    <a:invGamma/>
                    <a:alpha val="67000"/>
                  </a:schemeClr>
                </a:gs>
              </a:gsLst>
              <a:lin ang="5400000" scaled="1"/>
            </a:gradFill>
            <a:ln w="9525">
              <a:noFill/>
              <a:round/>
              <a:headEnd/>
              <a:tailEnd/>
            </a:ln>
            <a:effectLst/>
          </p:spPr>
          <p:txBody>
            <a:bodyPr rot="10800000" wrap="none" anchor="ctr"/>
            <a:lstStyle/>
            <a:p>
              <a:endParaRPr lang="en-US"/>
            </a:p>
          </p:txBody>
        </p:sp>
      </p:grpSp>
      <p:grpSp>
        <p:nvGrpSpPr>
          <p:cNvPr id="367630" name="Group 14"/>
          <p:cNvGrpSpPr>
            <a:grpSpLocks/>
          </p:cNvGrpSpPr>
          <p:nvPr/>
        </p:nvGrpSpPr>
        <p:grpSpPr bwMode="auto">
          <a:xfrm>
            <a:off x="358775" y="2347913"/>
            <a:ext cx="1584325" cy="2520950"/>
            <a:chOff x="226" y="1343"/>
            <a:chExt cx="998" cy="1588"/>
          </a:xfrm>
        </p:grpSpPr>
        <p:sp>
          <p:nvSpPr>
            <p:cNvPr id="367631" name="AutoShape 15"/>
            <p:cNvSpPr>
              <a:spLocks noChangeArrowheads="1"/>
            </p:cNvSpPr>
            <p:nvPr/>
          </p:nvSpPr>
          <p:spPr bwMode="auto">
            <a:xfrm rot="5400000">
              <a:off x="-68" y="1706"/>
              <a:ext cx="1588" cy="862"/>
            </a:xfrm>
            <a:custGeom>
              <a:avLst/>
              <a:gdLst>
                <a:gd name="G0" fmla="+- 17401 0 0"/>
                <a:gd name="G1" fmla="+- 0 0 0"/>
                <a:gd name="G2" fmla="+- 21600 0 0"/>
                <a:gd name="G3" fmla="+- 10800 0 0"/>
                <a:gd name="G4" fmla="+- 21600 0 17401"/>
                <a:gd name="G5" fmla="*/ G4 G3 10800"/>
                <a:gd name="G6" fmla="+- 21600 0 G5"/>
                <a:gd name="T0" fmla="*/ 17401 w 21600"/>
                <a:gd name="T1" fmla="*/ 0 h 21600"/>
                <a:gd name="T2" fmla="*/ 0 w 21600"/>
                <a:gd name="T3" fmla="*/ 10800 h 21600"/>
                <a:gd name="T4" fmla="*/ 1740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401" y="0"/>
                  </a:moveTo>
                  <a:lnTo>
                    <a:pt x="17401" y="0"/>
                  </a:lnTo>
                  <a:lnTo>
                    <a:pt x="3375" y="0"/>
                  </a:lnTo>
                  <a:lnTo>
                    <a:pt x="3375" y="21600"/>
                  </a:lnTo>
                  <a:lnTo>
                    <a:pt x="17401"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gradFill rotWithShape="1">
              <a:gsLst>
                <a:gs pos="0">
                  <a:schemeClr val="folHlink">
                    <a:gamma/>
                    <a:tint val="0"/>
                    <a:invGamma/>
                  </a:schemeClr>
                </a:gs>
                <a:gs pos="100000">
                  <a:schemeClr val="folHlink"/>
                </a:gs>
              </a:gsLst>
              <a:lin ang="0" scaled="1"/>
            </a:gradFill>
            <a:ln w="9525">
              <a:noFill/>
              <a:miter lim="800000"/>
              <a:headEnd/>
              <a:tailEnd/>
            </a:ln>
            <a:effectLst/>
          </p:spPr>
          <p:txBody>
            <a:bodyPr wrap="none" anchor="ctr"/>
            <a:lstStyle/>
            <a:p>
              <a:endParaRPr lang="ru-RU"/>
            </a:p>
          </p:txBody>
        </p:sp>
        <p:sp>
          <p:nvSpPr>
            <p:cNvPr id="367632" name="Text Box 16"/>
            <p:cNvSpPr txBox="1">
              <a:spLocks noChangeArrowheads="1"/>
            </p:cNvSpPr>
            <p:nvPr/>
          </p:nvSpPr>
          <p:spPr bwMode="auto">
            <a:xfrm>
              <a:off x="226" y="1752"/>
              <a:ext cx="998" cy="979"/>
            </a:xfrm>
            <a:prstGeom prst="rect">
              <a:avLst/>
            </a:prstGeom>
            <a:noFill/>
            <a:ln w="0" algn="ctr">
              <a:noFill/>
              <a:miter lim="800000"/>
              <a:headEnd/>
              <a:tailEnd/>
            </a:ln>
            <a:effectLst/>
          </p:spPr>
          <p:txBody>
            <a:bodyPr>
              <a:spAutoFit/>
            </a:bodyPr>
            <a:lstStyle/>
            <a:p>
              <a:pPr eaLnBrk="0" hangingPunct="0"/>
              <a:r>
                <a:rPr lang="en-US" altLang="ko-KR" b="1">
                  <a:latin typeface="Verdana" pitchFamily="34" charset="0"/>
                  <a:ea typeface="굴림" charset="-127"/>
                </a:rPr>
                <a:t>Click to add text</a:t>
              </a:r>
            </a:p>
            <a:p>
              <a:pPr eaLnBrk="0" hangingPunct="0"/>
              <a:endParaRPr lang="en-US" altLang="ko-KR" b="1">
                <a:latin typeface="Verdana" pitchFamily="34" charset="0"/>
                <a:ea typeface="굴림" charset="-127"/>
              </a:endParaRPr>
            </a:p>
            <a:p>
              <a:pPr eaLnBrk="0" hangingPunct="0">
                <a:buFontTx/>
                <a:buChar char="•"/>
              </a:pPr>
              <a:r>
                <a:rPr lang="en-US" altLang="ko-KR" sz="1400" b="1">
                  <a:latin typeface="Verdana" pitchFamily="34" charset="0"/>
                  <a:ea typeface="굴림" charset="-127"/>
                </a:rPr>
                <a:t>Add text 1</a:t>
              </a:r>
            </a:p>
            <a:p>
              <a:pPr eaLnBrk="0" hangingPunct="0">
                <a:buFontTx/>
                <a:buChar char="•"/>
              </a:pPr>
              <a:r>
                <a:rPr lang="en-US" altLang="ko-KR" sz="1400" b="1">
                  <a:latin typeface="Verdana" pitchFamily="34" charset="0"/>
                  <a:ea typeface="굴림" charset="-127"/>
                </a:rPr>
                <a:t>Add text 2</a:t>
              </a:r>
            </a:p>
            <a:p>
              <a:pPr eaLnBrk="0" hangingPunct="0">
                <a:buFontTx/>
                <a:buChar char="•"/>
              </a:pPr>
              <a:endParaRPr lang="en-US" altLang="ko-KR" sz="1400" b="1">
                <a:latin typeface="Verdana" pitchFamily="34" charset="0"/>
                <a:ea typeface="굴림" charset="-127"/>
              </a:endParaRPr>
            </a:p>
          </p:txBody>
        </p:sp>
      </p:grpSp>
      <p:grpSp>
        <p:nvGrpSpPr>
          <p:cNvPr id="367633" name="Group 17"/>
          <p:cNvGrpSpPr>
            <a:grpSpLocks/>
          </p:cNvGrpSpPr>
          <p:nvPr/>
        </p:nvGrpSpPr>
        <p:grpSpPr bwMode="auto">
          <a:xfrm>
            <a:off x="468313" y="1125538"/>
            <a:ext cx="1439862" cy="1439862"/>
            <a:chOff x="340" y="2131"/>
            <a:chExt cx="907" cy="907"/>
          </a:xfrm>
        </p:grpSpPr>
        <p:sp>
          <p:nvSpPr>
            <p:cNvPr id="367634" name="AutoShape 18"/>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r>
                <a:rPr lang="en-US" altLang="ko-KR" b="1" dirty="0">
                  <a:solidFill>
                    <a:schemeClr val="bg1"/>
                  </a:solidFill>
                  <a:ea typeface="굴림" charset="-127"/>
                </a:rPr>
                <a:t>Leadership	</a:t>
              </a:r>
              <a:endParaRPr lang="en-US" dirty="0"/>
            </a:p>
          </p:txBody>
        </p:sp>
        <p:sp>
          <p:nvSpPr>
            <p:cNvPr id="367635" name="AutoShape 19"/>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7636" name="Group 20"/>
          <p:cNvGrpSpPr>
            <a:grpSpLocks/>
          </p:cNvGrpSpPr>
          <p:nvPr/>
        </p:nvGrpSpPr>
        <p:grpSpPr bwMode="auto">
          <a:xfrm>
            <a:off x="6948488" y="1125538"/>
            <a:ext cx="1439862" cy="1439862"/>
            <a:chOff x="340" y="2131"/>
            <a:chExt cx="907" cy="907"/>
          </a:xfrm>
        </p:grpSpPr>
        <p:sp>
          <p:nvSpPr>
            <p:cNvPr id="367637" name="AutoShape 21"/>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r>
                <a:rPr lang="en-US" b="1" dirty="0">
                  <a:solidFill>
                    <a:schemeClr val="bg1"/>
                  </a:solidFill>
                  <a:ea typeface="굴림" charset="-127"/>
                </a:rPr>
                <a:t>Students</a:t>
              </a:r>
              <a:endParaRPr lang="en-US" dirty="0"/>
            </a:p>
          </p:txBody>
        </p:sp>
        <p:sp>
          <p:nvSpPr>
            <p:cNvPr id="367638" name="AutoShape 22"/>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67639" name="Group 23"/>
          <p:cNvGrpSpPr>
            <a:grpSpLocks/>
          </p:cNvGrpSpPr>
          <p:nvPr/>
        </p:nvGrpSpPr>
        <p:grpSpPr bwMode="auto">
          <a:xfrm>
            <a:off x="2627313" y="1125538"/>
            <a:ext cx="1439862" cy="1439862"/>
            <a:chOff x="340" y="2131"/>
            <a:chExt cx="907" cy="907"/>
          </a:xfrm>
        </p:grpSpPr>
        <p:sp>
          <p:nvSpPr>
            <p:cNvPr id="367640" name="AutoShape 24"/>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r>
                <a:rPr lang="en-US" altLang="ko-KR" b="1" dirty="0">
                  <a:solidFill>
                    <a:schemeClr val="bg1"/>
                  </a:solidFill>
                  <a:ea typeface="굴림" charset="-127"/>
                </a:rPr>
                <a:t>Staff</a:t>
              </a:r>
              <a:endParaRPr lang="en-US" dirty="0"/>
            </a:p>
          </p:txBody>
        </p:sp>
        <p:sp>
          <p:nvSpPr>
            <p:cNvPr id="367641" name="AutoShape 25"/>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7642" name="Group 26"/>
          <p:cNvGrpSpPr>
            <a:grpSpLocks/>
          </p:cNvGrpSpPr>
          <p:nvPr/>
        </p:nvGrpSpPr>
        <p:grpSpPr bwMode="auto">
          <a:xfrm>
            <a:off x="4787900" y="1125538"/>
            <a:ext cx="1439863" cy="1439862"/>
            <a:chOff x="340" y="2131"/>
            <a:chExt cx="907" cy="907"/>
          </a:xfrm>
        </p:grpSpPr>
        <p:sp>
          <p:nvSpPr>
            <p:cNvPr id="367643" name="AutoShape 27"/>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r>
                <a:rPr lang="en-US" altLang="ko-KR" b="1" dirty="0">
                  <a:solidFill>
                    <a:schemeClr val="bg1"/>
                  </a:solidFill>
                  <a:ea typeface="굴림" charset="-127"/>
                </a:rPr>
                <a:t>Families</a:t>
              </a:r>
              <a:endParaRPr lang="en-US" dirty="0"/>
            </a:p>
          </p:txBody>
        </p:sp>
        <p:sp>
          <p:nvSpPr>
            <p:cNvPr id="367644" name="AutoShape 28"/>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nvGrpSpPr>
          <p:cNvPr id="367645" name="Group 29"/>
          <p:cNvGrpSpPr>
            <a:grpSpLocks/>
          </p:cNvGrpSpPr>
          <p:nvPr/>
        </p:nvGrpSpPr>
        <p:grpSpPr bwMode="auto">
          <a:xfrm>
            <a:off x="468313" y="4870450"/>
            <a:ext cx="1441450" cy="1441450"/>
            <a:chOff x="384" y="1842"/>
            <a:chExt cx="908" cy="908"/>
          </a:xfrm>
        </p:grpSpPr>
        <p:grpSp>
          <p:nvGrpSpPr>
            <p:cNvPr id="367646" name="Group 30"/>
            <p:cNvGrpSpPr>
              <a:grpSpLocks/>
            </p:cNvGrpSpPr>
            <p:nvPr/>
          </p:nvGrpSpPr>
          <p:grpSpPr bwMode="auto">
            <a:xfrm>
              <a:off x="385" y="1842"/>
              <a:ext cx="907" cy="907"/>
              <a:chOff x="340" y="2131"/>
              <a:chExt cx="907" cy="907"/>
            </a:xfrm>
          </p:grpSpPr>
          <p:sp>
            <p:nvSpPr>
              <p:cNvPr id="367647" name="AutoShape 31"/>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endParaRPr lang="en-US"/>
              </a:p>
            </p:txBody>
          </p:sp>
          <p:sp>
            <p:nvSpPr>
              <p:cNvPr id="367648" name="AutoShape 32"/>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67649" name="Group 33"/>
            <p:cNvGrpSpPr>
              <a:grpSpLocks/>
            </p:cNvGrpSpPr>
            <p:nvPr/>
          </p:nvGrpSpPr>
          <p:grpSpPr bwMode="auto">
            <a:xfrm>
              <a:off x="384" y="1845"/>
              <a:ext cx="907" cy="905"/>
              <a:chOff x="868" y="1477"/>
              <a:chExt cx="4251" cy="2141"/>
            </a:xfrm>
          </p:grpSpPr>
          <p:sp>
            <p:nvSpPr>
              <p:cNvPr id="367650" name="Oval 3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7651" name="Oval 3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7652" name="Oval 36"/>
            <p:cNvSpPr>
              <a:spLocks noChangeArrowheads="1"/>
            </p:cNvSpPr>
            <p:nvPr/>
          </p:nvSpPr>
          <p:spPr bwMode="auto">
            <a:xfrm flipH="1">
              <a:off x="456" y="1928"/>
              <a:ext cx="762" cy="721"/>
            </a:xfrm>
            <a:prstGeom prst="ellipse">
              <a:avLst/>
            </a:prstGeom>
            <a:solidFill>
              <a:schemeClr val="bg2"/>
            </a:solidFill>
            <a:ln w="9525">
              <a:noFill/>
              <a:round/>
              <a:headEnd/>
              <a:tailEnd/>
            </a:ln>
            <a:effectLst/>
          </p:spPr>
          <p:txBody>
            <a:bodyPr wrap="none" anchor="ctr"/>
            <a:lstStyle/>
            <a:p>
              <a:endParaRPr lang="en-US" sz="2000" b="1">
                <a:solidFill>
                  <a:schemeClr val="bg1"/>
                </a:solidFill>
              </a:endParaRPr>
            </a:p>
          </p:txBody>
        </p:sp>
        <p:sp>
          <p:nvSpPr>
            <p:cNvPr id="367653" name="Oval 37"/>
            <p:cNvSpPr>
              <a:spLocks noChangeArrowheads="1"/>
            </p:cNvSpPr>
            <p:nvPr/>
          </p:nvSpPr>
          <p:spPr bwMode="auto">
            <a:xfrm flipH="1">
              <a:off x="528" y="1950"/>
              <a:ext cx="617" cy="476"/>
            </a:xfrm>
            <a:prstGeom prst="ellipse">
              <a:avLst/>
            </a:prstGeom>
            <a:gradFill rotWithShape="1">
              <a:gsLst>
                <a:gs pos="0">
                  <a:schemeClr val="bg2">
                    <a:gamma/>
                    <a:tint val="40000"/>
                    <a:invGamma/>
                  </a:schemeClr>
                </a:gs>
                <a:gs pos="100000">
                  <a:schemeClr val="bg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7654" name="Rectangle 38"/>
            <p:cNvSpPr>
              <a:spLocks noChangeArrowheads="1"/>
            </p:cNvSpPr>
            <p:nvPr/>
          </p:nvSpPr>
          <p:spPr bwMode="auto">
            <a:xfrm>
              <a:off x="384" y="2098"/>
              <a:ext cx="908" cy="240"/>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grpSp>
        <p:nvGrpSpPr>
          <p:cNvPr id="367655" name="Group 39"/>
          <p:cNvGrpSpPr>
            <a:grpSpLocks/>
          </p:cNvGrpSpPr>
          <p:nvPr/>
        </p:nvGrpSpPr>
        <p:grpSpPr bwMode="auto">
          <a:xfrm>
            <a:off x="2627313" y="4870450"/>
            <a:ext cx="1439862" cy="1439863"/>
            <a:chOff x="1655" y="2840"/>
            <a:chExt cx="907" cy="907"/>
          </a:xfrm>
        </p:grpSpPr>
        <p:grpSp>
          <p:nvGrpSpPr>
            <p:cNvPr id="367656" name="Group 40"/>
            <p:cNvGrpSpPr>
              <a:grpSpLocks/>
            </p:cNvGrpSpPr>
            <p:nvPr/>
          </p:nvGrpSpPr>
          <p:grpSpPr bwMode="auto">
            <a:xfrm>
              <a:off x="1655" y="2840"/>
              <a:ext cx="907" cy="907"/>
              <a:chOff x="340" y="2131"/>
              <a:chExt cx="907" cy="907"/>
            </a:xfrm>
          </p:grpSpPr>
          <p:sp>
            <p:nvSpPr>
              <p:cNvPr id="367657" name="AutoShape 41"/>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endParaRPr lang="en-US"/>
              </a:p>
            </p:txBody>
          </p:sp>
          <p:sp>
            <p:nvSpPr>
              <p:cNvPr id="367658" name="AutoShape 42"/>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nvGrpSpPr>
            <p:cNvPr id="367659" name="Group 43"/>
            <p:cNvGrpSpPr>
              <a:grpSpLocks/>
            </p:cNvGrpSpPr>
            <p:nvPr/>
          </p:nvGrpSpPr>
          <p:grpSpPr bwMode="auto">
            <a:xfrm>
              <a:off x="1655" y="2840"/>
              <a:ext cx="906" cy="906"/>
              <a:chOff x="868" y="1477"/>
              <a:chExt cx="4251" cy="2141"/>
            </a:xfrm>
          </p:grpSpPr>
          <p:sp>
            <p:nvSpPr>
              <p:cNvPr id="367660" name="Oval 4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7661" name="Oval 4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7662" name="Oval 46"/>
            <p:cNvSpPr>
              <a:spLocks noChangeArrowheads="1"/>
            </p:cNvSpPr>
            <p:nvPr/>
          </p:nvSpPr>
          <p:spPr bwMode="auto">
            <a:xfrm flipH="1">
              <a:off x="1727" y="2923"/>
              <a:ext cx="761" cy="722"/>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67663" name="Oval 47"/>
            <p:cNvSpPr>
              <a:spLocks noChangeArrowheads="1"/>
            </p:cNvSpPr>
            <p:nvPr/>
          </p:nvSpPr>
          <p:spPr bwMode="auto">
            <a:xfrm flipH="1">
              <a:off x="1799" y="2945"/>
              <a:ext cx="616" cy="476"/>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7664" name="Rectangle 48"/>
            <p:cNvSpPr>
              <a:spLocks noChangeArrowheads="1"/>
            </p:cNvSpPr>
            <p:nvPr/>
          </p:nvSpPr>
          <p:spPr bwMode="auto">
            <a:xfrm>
              <a:off x="1655" y="3113"/>
              <a:ext cx="906" cy="241"/>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grpSp>
        <p:nvGrpSpPr>
          <p:cNvPr id="367665" name="Group 49"/>
          <p:cNvGrpSpPr>
            <a:grpSpLocks/>
          </p:cNvGrpSpPr>
          <p:nvPr/>
        </p:nvGrpSpPr>
        <p:grpSpPr bwMode="auto">
          <a:xfrm>
            <a:off x="4787900" y="4870450"/>
            <a:ext cx="1439863" cy="1441450"/>
            <a:chOff x="2880" y="1842"/>
            <a:chExt cx="907" cy="908"/>
          </a:xfrm>
        </p:grpSpPr>
        <p:grpSp>
          <p:nvGrpSpPr>
            <p:cNvPr id="367666" name="Group 50"/>
            <p:cNvGrpSpPr>
              <a:grpSpLocks/>
            </p:cNvGrpSpPr>
            <p:nvPr/>
          </p:nvGrpSpPr>
          <p:grpSpPr bwMode="auto">
            <a:xfrm>
              <a:off x="2880" y="1842"/>
              <a:ext cx="907" cy="907"/>
              <a:chOff x="340" y="2131"/>
              <a:chExt cx="907" cy="907"/>
            </a:xfrm>
          </p:grpSpPr>
          <p:sp>
            <p:nvSpPr>
              <p:cNvPr id="367667" name="AutoShape 51"/>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endParaRPr lang="en-US"/>
              </a:p>
            </p:txBody>
          </p:sp>
          <p:sp>
            <p:nvSpPr>
              <p:cNvPr id="367668" name="AutoShape 52"/>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7669" name="Group 53"/>
            <p:cNvGrpSpPr>
              <a:grpSpLocks/>
            </p:cNvGrpSpPr>
            <p:nvPr/>
          </p:nvGrpSpPr>
          <p:grpSpPr bwMode="auto">
            <a:xfrm>
              <a:off x="2880" y="1843"/>
              <a:ext cx="898" cy="907"/>
              <a:chOff x="868" y="1477"/>
              <a:chExt cx="4251" cy="2141"/>
            </a:xfrm>
          </p:grpSpPr>
          <p:sp>
            <p:nvSpPr>
              <p:cNvPr id="367670" name="Oval 5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7671" name="Oval 5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7672" name="Oval 56"/>
            <p:cNvSpPr>
              <a:spLocks noChangeArrowheads="1"/>
            </p:cNvSpPr>
            <p:nvPr/>
          </p:nvSpPr>
          <p:spPr bwMode="auto">
            <a:xfrm flipH="1">
              <a:off x="2952" y="1925"/>
              <a:ext cx="755" cy="729"/>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67673" name="Oval 57"/>
            <p:cNvSpPr>
              <a:spLocks noChangeArrowheads="1"/>
            </p:cNvSpPr>
            <p:nvPr/>
          </p:nvSpPr>
          <p:spPr bwMode="auto">
            <a:xfrm flipH="1">
              <a:off x="3023" y="1945"/>
              <a:ext cx="610" cy="477"/>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7674" name="Rectangle 58"/>
            <p:cNvSpPr>
              <a:spLocks noChangeArrowheads="1"/>
            </p:cNvSpPr>
            <p:nvPr/>
          </p:nvSpPr>
          <p:spPr bwMode="auto">
            <a:xfrm>
              <a:off x="3022" y="2132"/>
              <a:ext cx="612" cy="240"/>
            </a:xfrm>
            <a:prstGeom prst="rect">
              <a:avLst/>
            </a:prstGeom>
            <a:noFill/>
            <a:ln w="9525">
              <a:noFill/>
              <a:miter lim="800000"/>
              <a:headEnd/>
              <a:tailEnd/>
            </a:ln>
            <a:effectLst/>
          </p:spPr>
          <p:txBody>
            <a:bodyPr>
              <a:spAutoFit/>
            </a:bodyPr>
            <a:lstStyle/>
            <a:p>
              <a:pPr algn="l"/>
              <a:endParaRPr lang="en-US" sz="2800" b="1" baseline="-25000">
                <a:solidFill>
                  <a:schemeClr val="bg1"/>
                </a:solidFill>
              </a:endParaRPr>
            </a:p>
          </p:txBody>
        </p:sp>
        <p:sp>
          <p:nvSpPr>
            <p:cNvPr id="367675" name="Rectangle 59"/>
            <p:cNvSpPr>
              <a:spLocks noChangeArrowheads="1"/>
            </p:cNvSpPr>
            <p:nvPr/>
          </p:nvSpPr>
          <p:spPr bwMode="auto">
            <a:xfrm>
              <a:off x="2880" y="2099"/>
              <a:ext cx="898" cy="240"/>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grpSp>
        <p:nvGrpSpPr>
          <p:cNvPr id="367676" name="Group 60"/>
          <p:cNvGrpSpPr>
            <a:grpSpLocks/>
          </p:cNvGrpSpPr>
          <p:nvPr/>
        </p:nvGrpSpPr>
        <p:grpSpPr bwMode="auto">
          <a:xfrm>
            <a:off x="6948488" y="4870450"/>
            <a:ext cx="1439862" cy="1441450"/>
            <a:chOff x="4105" y="2840"/>
            <a:chExt cx="907" cy="908"/>
          </a:xfrm>
        </p:grpSpPr>
        <p:grpSp>
          <p:nvGrpSpPr>
            <p:cNvPr id="367677" name="Group 61"/>
            <p:cNvGrpSpPr>
              <a:grpSpLocks/>
            </p:cNvGrpSpPr>
            <p:nvPr/>
          </p:nvGrpSpPr>
          <p:grpSpPr bwMode="auto">
            <a:xfrm>
              <a:off x="4105" y="2841"/>
              <a:ext cx="907" cy="907"/>
              <a:chOff x="340" y="2131"/>
              <a:chExt cx="907" cy="907"/>
            </a:xfrm>
          </p:grpSpPr>
          <p:sp>
            <p:nvSpPr>
              <p:cNvPr id="367678" name="AutoShape 62"/>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p>
            </p:txBody>
          </p:sp>
          <p:sp>
            <p:nvSpPr>
              <p:cNvPr id="367679" name="AutoShape 63"/>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7680" name="Group 64"/>
            <p:cNvGrpSpPr>
              <a:grpSpLocks/>
            </p:cNvGrpSpPr>
            <p:nvPr/>
          </p:nvGrpSpPr>
          <p:grpSpPr bwMode="auto">
            <a:xfrm>
              <a:off x="4105" y="2840"/>
              <a:ext cx="906" cy="902"/>
              <a:chOff x="868" y="1477"/>
              <a:chExt cx="4251" cy="2141"/>
            </a:xfrm>
          </p:grpSpPr>
          <p:sp>
            <p:nvSpPr>
              <p:cNvPr id="367681" name="Oval 6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7682" name="Oval 6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7683" name="Oval 67"/>
            <p:cNvSpPr>
              <a:spLocks noChangeArrowheads="1"/>
            </p:cNvSpPr>
            <p:nvPr/>
          </p:nvSpPr>
          <p:spPr bwMode="auto">
            <a:xfrm flipH="1">
              <a:off x="4178" y="2923"/>
              <a:ext cx="761" cy="722"/>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67684" name="Oval 68"/>
            <p:cNvSpPr>
              <a:spLocks noChangeArrowheads="1"/>
            </p:cNvSpPr>
            <p:nvPr/>
          </p:nvSpPr>
          <p:spPr bwMode="auto">
            <a:xfrm flipH="1">
              <a:off x="4248" y="2942"/>
              <a:ext cx="616" cy="47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7685" name="Rectangle 69"/>
            <p:cNvSpPr>
              <a:spLocks noChangeArrowheads="1"/>
            </p:cNvSpPr>
            <p:nvPr/>
          </p:nvSpPr>
          <p:spPr bwMode="auto">
            <a:xfrm>
              <a:off x="4250" y="3122"/>
              <a:ext cx="614" cy="240"/>
            </a:xfrm>
            <a:prstGeom prst="rect">
              <a:avLst/>
            </a:prstGeom>
            <a:noFill/>
            <a:ln w="9525">
              <a:noFill/>
              <a:miter lim="800000"/>
              <a:headEnd/>
              <a:tailEnd/>
            </a:ln>
            <a:effectLst/>
          </p:spPr>
          <p:txBody>
            <a:bodyPr>
              <a:spAutoFit/>
            </a:bodyPr>
            <a:lstStyle/>
            <a:p>
              <a:endParaRPr lang="en-US" sz="2800" b="1" baseline="-25000">
                <a:solidFill>
                  <a:schemeClr val="bg1"/>
                </a:solidFill>
              </a:endParaRPr>
            </a:p>
          </p:txBody>
        </p:sp>
        <p:sp>
          <p:nvSpPr>
            <p:cNvPr id="367686" name="Rectangle 70"/>
            <p:cNvSpPr>
              <a:spLocks noChangeArrowheads="1"/>
            </p:cNvSpPr>
            <p:nvPr/>
          </p:nvSpPr>
          <p:spPr bwMode="auto">
            <a:xfrm>
              <a:off x="4106" y="3099"/>
              <a:ext cx="905" cy="240"/>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42" name="Group 2"/>
          <p:cNvGrpSpPr>
            <a:grpSpLocks/>
          </p:cNvGrpSpPr>
          <p:nvPr/>
        </p:nvGrpSpPr>
        <p:grpSpPr bwMode="auto">
          <a:xfrm>
            <a:off x="0" y="3743325"/>
            <a:ext cx="9144000" cy="287338"/>
            <a:chOff x="609" y="2024"/>
            <a:chExt cx="4083" cy="230"/>
          </a:xfrm>
        </p:grpSpPr>
        <p:sp>
          <p:nvSpPr>
            <p:cNvPr id="368643" name="AutoShape 3"/>
            <p:cNvSpPr>
              <a:spLocks noChangeArrowheads="1"/>
            </p:cNvSpPr>
            <p:nvPr/>
          </p:nvSpPr>
          <p:spPr bwMode="auto">
            <a:xfrm>
              <a:off x="609" y="2024"/>
              <a:ext cx="4083" cy="230"/>
            </a:xfrm>
            <a:prstGeom prst="roundRect">
              <a:avLst>
                <a:gd name="adj" fmla="val 0"/>
              </a:avLst>
            </a:prstGeom>
            <a:solidFill>
              <a:schemeClr val="folHlink"/>
            </a:solidFill>
            <a:ln w="25400">
              <a:noFill/>
              <a:round/>
              <a:headEnd/>
              <a:tailEnd/>
            </a:ln>
            <a:effectLst/>
          </p:spPr>
          <p:txBody>
            <a:bodyPr wrap="none" anchor="ctr"/>
            <a:lstStyle/>
            <a:p>
              <a:endParaRPr lang="ru-RU"/>
            </a:p>
          </p:txBody>
        </p:sp>
        <p:sp>
          <p:nvSpPr>
            <p:cNvPr id="368644" name="AutoShape 4"/>
            <p:cNvSpPr>
              <a:spLocks noChangeArrowheads="1"/>
            </p:cNvSpPr>
            <p:nvPr/>
          </p:nvSpPr>
          <p:spPr bwMode="auto">
            <a:xfrm rot="10800000">
              <a:off x="609" y="2031"/>
              <a:ext cx="4083" cy="124"/>
            </a:xfrm>
            <a:prstGeom prst="roundRect">
              <a:avLst>
                <a:gd name="adj" fmla="val 0"/>
              </a:avLst>
            </a:prstGeom>
            <a:gradFill rotWithShape="1">
              <a:gsLst>
                <a:gs pos="0">
                  <a:schemeClr val="folHlink">
                    <a:alpha val="0"/>
                  </a:schemeClr>
                </a:gs>
                <a:gs pos="100000">
                  <a:schemeClr val="folHlink">
                    <a:gamma/>
                    <a:tint val="0"/>
                    <a:invGamma/>
                    <a:alpha val="67000"/>
                  </a:schemeClr>
                </a:gs>
              </a:gsLst>
              <a:lin ang="5400000" scaled="1"/>
            </a:gradFill>
            <a:ln w="9525">
              <a:noFill/>
              <a:round/>
              <a:headEnd/>
              <a:tailEnd/>
            </a:ln>
            <a:effectLst/>
          </p:spPr>
          <p:txBody>
            <a:bodyPr rot="10800000" wrap="none" anchor="ctr"/>
            <a:lstStyle/>
            <a:p>
              <a:endParaRPr lang="en-US">
                <a:solidFill>
                  <a:schemeClr val="bg1"/>
                </a:solidFill>
              </a:endParaRPr>
            </a:p>
          </p:txBody>
        </p:sp>
      </p:grpSp>
      <p:sp>
        <p:nvSpPr>
          <p:cNvPr id="368645" name="Rectangle 5"/>
          <p:cNvSpPr>
            <a:spLocks noChangeArrowheads="1"/>
          </p:cNvSpPr>
          <p:nvPr/>
        </p:nvSpPr>
        <p:spPr bwMode="auto">
          <a:xfrm>
            <a:off x="684213" y="4102100"/>
            <a:ext cx="1349375" cy="1739900"/>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Click to add text</a:t>
            </a:r>
          </a:p>
          <a:p>
            <a:endParaRPr lang="en-US" altLang="ko-KR" b="1">
              <a:solidFill>
                <a:schemeClr val="bg1"/>
              </a:solidFill>
              <a:ea typeface="굴림" charset="-127"/>
            </a:endParaRPr>
          </a:p>
          <a:p>
            <a:r>
              <a:rPr lang="en-US" altLang="ko-KR" b="1">
                <a:solidFill>
                  <a:schemeClr val="bg1"/>
                </a:solidFill>
                <a:ea typeface="굴림" charset="-127"/>
              </a:rPr>
              <a:t>Add text 1</a:t>
            </a:r>
          </a:p>
          <a:p>
            <a:r>
              <a:rPr lang="en-US" altLang="ko-KR" b="1">
                <a:solidFill>
                  <a:schemeClr val="bg1"/>
                </a:solidFill>
                <a:ea typeface="굴림" charset="-127"/>
              </a:rPr>
              <a:t>Add text 2</a:t>
            </a:r>
          </a:p>
          <a:p>
            <a:r>
              <a:rPr lang="en-US" altLang="ko-KR" b="1">
                <a:solidFill>
                  <a:schemeClr val="bg1"/>
                </a:solidFill>
                <a:ea typeface="굴림" charset="-127"/>
              </a:rPr>
              <a:t>Add text 3</a:t>
            </a:r>
          </a:p>
        </p:txBody>
      </p:sp>
      <p:sp>
        <p:nvSpPr>
          <p:cNvPr id="368646" name="Rectangle 6"/>
          <p:cNvSpPr>
            <a:spLocks noChangeArrowheads="1"/>
          </p:cNvSpPr>
          <p:nvPr/>
        </p:nvSpPr>
        <p:spPr bwMode="auto">
          <a:xfrm>
            <a:off x="4643438" y="4102100"/>
            <a:ext cx="1349375" cy="1739900"/>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Click to add text</a:t>
            </a:r>
          </a:p>
          <a:p>
            <a:endParaRPr lang="en-US" altLang="ko-KR" b="1">
              <a:solidFill>
                <a:schemeClr val="bg1"/>
              </a:solidFill>
              <a:ea typeface="굴림" charset="-127"/>
            </a:endParaRPr>
          </a:p>
          <a:p>
            <a:r>
              <a:rPr lang="en-US" altLang="ko-KR" b="1">
                <a:solidFill>
                  <a:schemeClr val="bg1"/>
                </a:solidFill>
                <a:ea typeface="굴림" charset="-127"/>
              </a:rPr>
              <a:t>Add text 1</a:t>
            </a:r>
          </a:p>
          <a:p>
            <a:r>
              <a:rPr lang="en-US" altLang="ko-KR" b="1">
                <a:solidFill>
                  <a:schemeClr val="bg1"/>
                </a:solidFill>
                <a:ea typeface="굴림" charset="-127"/>
              </a:rPr>
              <a:t>Add text 2</a:t>
            </a:r>
          </a:p>
          <a:p>
            <a:r>
              <a:rPr lang="en-US" altLang="ko-KR" b="1">
                <a:solidFill>
                  <a:schemeClr val="bg1"/>
                </a:solidFill>
                <a:ea typeface="굴림" charset="-127"/>
              </a:rPr>
              <a:t>Add text 3</a:t>
            </a:r>
          </a:p>
        </p:txBody>
      </p:sp>
      <p:sp>
        <p:nvSpPr>
          <p:cNvPr id="368647" name="Rectangle 7"/>
          <p:cNvSpPr>
            <a:spLocks noChangeArrowheads="1"/>
          </p:cNvSpPr>
          <p:nvPr/>
        </p:nvSpPr>
        <p:spPr bwMode="auto">
          <a:xfrm>
            <a:off x="2627313" y="1952625"/>
            <a:ext cx="1349375" cy="1739900"/>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Click to add text</a:t>
            </a:r>
          </a:p>
          <a:p>
            <a:endParaRPr lang="en-US" altLang="ko-KR" b="1">
              <a:solidFill>
                <a:schemeClr val="bg1"/>
              </a:solidFill>
              <a:ea typeface="굴림" charset="-127"/>
            </a:endParaRPr>
          </a:p>
          <a:p>
            <a:r>
              <a:rPr lang="en-US" altLang="ko-KR" b="1">
                <a:solidFill>
                  <a:schemeClr val="bg1"/>
                </a:solidFill>
                <a:ea typeface="굴림" charset="-127"/>
              </a:rPr>
              <a:t>Add text 1</a:t>
            </a:r>
          </a:p>
          <a:p>
            <a:r>
              <a:rPr lang="en-US" altLang="ko-KR" b="1">
                <a:solidFill>
                  <a:schemeClr val="bg1"/>
                </a:solidFill>
                <a:ea typeface="굴림" charset="-127"/>
              </a:rPr>
              <a:t>Add text 2</a:t>
            </a:r>
          </a:p>
          <a:p>
            <a:r>
              <a:rPr lang="en-US" altLang="ko-KR" b="1">
                <a:solidFill>
                  <a:schemeClr val="bg1"/>
                </a:solidFill>
                <a:ea typeface="굴림" charset="-127"/>
              </a:rPr>
              <a:t>Add text 3</a:t>
            </a:r>
          </a:p>
        </p:txBody>
      </p:sp>
      <p:sp>
        <p:nvSpPr>
          <p:cNvPr id="368648" name="Rectangle 8"/>
          <p:cNvSpPr>
            <a:spLocks noChangeArrowheads="1"/>
          </p:cNvSpPr>
          <p:nvPr/>
        </p:nvSpPr>
        <p:spPr bwMode="auto">
          <a:xfrm>
            <a:off x="6516688" y="1952625"/>
            <a:ext cx="1349375" cy="1739900"/>
          </a:xfrm>
          <a:prstGeom prst="rect">
            <a:avLst/>
          </a:prstGeom>
          <a:noFill/>
          <a:ln w="9525">
            <a:noFill/>
            <a:miter lim="800000"/>
            <a:headEnd/>
            <a:tailEnd/>
          </a:ln>
          <a:effectLst/>
        </p:spPr>
        <p:txBody>
          <a:bodyPr>
            <a:spAutoFit/>
          </a:bodyPr>
          <a:lstStyle/>
          <a:p>
            <a:r>
              <a:rPr lang="en-US" altLang="ko-KR" b="1">
                <a:solidFill>
                  <a:schemeClr val="bg1"/>
                </a:solidFill>
                <a:ea typeface="굴림" charset="-127"/>
              </a:rPr>
              <a:t>Click to add text</a:t>
            </a:r>
          </a:p>
          <a:p>
            <a:endParaRPr lang="en-US" altLang="ko-KR" b="1">
              <a:solidFill>
                <a:schemeClr val="bg1"/>
              </a:solidFill>
              <a:ea typeface="굴림" charset="-127"/>
            </a:endParaRPr>
          </a:p>
          <a:p>
            <a:r>
              <a:rPr lang="en-US" altLang="ko-KR" b="1">
                <a:solidFill>
                  <a:schemeClr val="bg1"/>
                </a:solidFill>
                <a:ea typeface="굴림" charset="-127"/>
              </a:rPr>
              <a:t>Add text 1</a:t>
            </a:r>
          </a:p>
          <a:p>
            <a:r>
              <a:rPr lang="en-US" altLang="ko-KR" b="1">
                <a:solidFill>
                  <a:schemeClr val="bg1"/>
                </a:solidFill>
                <a:ea typeface="굴림" charset="-127"/>
              </a:rPr>
              <a:t>Add text 2</a:t>
            </a:r>
          </a:p>
          <a:p>
            <a:r>
              <a:rPr lang="en-US" altLang="ko-KR" b="1">
                <a:solidFill>
                  <a:schemeClr val="bg1"/>
                </a:solidFill>
                <a:ea typeface="굴림" charset="-127"/>
              </a:rPr>
              <a:t>Add text 3</a:t>
            </a:r>
          </a:p>
        </p:txBody>
      </p:sp>
      <p:sp>
        <p:nvSpPr>
          <p:cNvPr id="368649" name="Text Box 9"/>
          <p:cNvSpPr txBox="1">
            <a:spLocks noChangeArrowheads="1"/>
          </p:cNvSpPr>
          <p:nvPr/>
        </p:nvSpPr>
        <p:spPr bwMode="auto">
          <a:xfrm rot="16200000">
            <a:off x="4087019" y="-43656"/>
            <a:ext cx="611187" cy="2949575"/>
          </a:xfrm>
          <a:prstGeom prst="rect">
            <a:avLst/>
          </a:prstGeom>
          <a:noFill/>
          <a:ln w="9525" algn="ctr">
            <a:noFill/>
            <a:miter lim="800000"/>
            <a:headEnd/>
            <a:tailEnd/>
          </a:ln>
          <a:effectLst/>
        </p:spPr>
        <p:txBody>
          <a:bodyPr vert="eaVert">
            <a:spAutoFit/>
          </a:bodyPr>
          <a:lstStyle/>
          <a:p>
            <a:pPr eaLnBrk="0" hangingPunct="0"/>
            <a:r>
              <a:rPr lang="en-US" altLang="ko-KR" sz="2800" b="1">
                <a:solidFill>
                  <a:schemeClr val="bg1"/>
                </a:solidFill>
                <a:ea typeface="굴림" charset="-127"/>
              </a:rPr>
              <a:t>Add title text</a:t>
            </a:r>
          </a:p>
        </p:txBody>
      </p:sp>
      <p:grpSp>
        <p:nvGrpSpPr>
          <p:cNvPr id="368650" name="Group 10"/>
          <p:cNvGrpSpPr>
            <a:grpSpLocks/>
          </p:cNvGrpSpPr>
          <p:nvPr/>
        </p:nvGrpSpPr>
        <p:grpSpPr bwMode="auto">
          <a:xfrm>
            <a:off x="609600" y="2384425"/>
            <a:ext cx="1441450" cy="1441450"/>
            <a:chOff x="384" y="1842"/>
            <a:chExt cx="908" cy="908"/>
          </a:xfrm>
        </p:grpSpPr>
        <p:grpSp>
          <p:nvGrpSpPr>
            <p:cNvPr id="368651" name="Group 11"/>
            <p:cNvGrpSpPr>
              <a:grpSpLocks/>
            </p:cNvGrpSpPr>
            <p:nvPr/>
          </p:nvGrpSpPr>
          <p:grpSpPr bwMode="auto">
            <a:xfrm>
              <a:off x="385" y="1842"/>
              <a:ext cx="907" cy="907"/>
              <a:chOff x="340" y="2131"/>
              <a:chExt cx="907" cy="907"/>
            </a:xfrm>
          </p:grpSpPr>
          <p:sp>
            <p:nvSpPr>
              <p:cNvPr id="368652" name="AutoShape 12"/>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endParaRPr lang="en-US">
                  <a:solidFill>
                    <a:schemeClr val="bg1"/>
                  </a:solidFill>
                </a:endParaRPr>
              </a:p>
            </p:txBody>
          </p:sp>
          <p:sp>
            <p:nvSpPr>
              <p:cNvPr id="368653" name="AutoShape 13"/>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68654" name="Group 14"/>
            <p:cNvGrpSpPr>
              <a:grpSpLocks/>
            </p:cNvGrpSpPr>
            <p:nvPr/>
          </p:nvGrpSpPr>
          <p:grpSpPr bwMode="auto">
            <a:xfrm>
              <a:off x="384" y="1845"/>
              <a:ext cx="907" cy="905"/>
              <a:chOff x="868" y="1477"/>
              <a:chExt cx="4251" cy="2141"/>
            </a:xfrm>
          </p:grpSpPr>
          <p:sp>
            <p:nvSpPr>
              <p:cNvPr id="368655" name="Oval 1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8656" name="Oval 1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8657" name="Oval 17"/>
            <p:cNvSpPr>
              <a:spLocks noChangeArrowheads="1"/>
            </p:cNvSpPr>
            <p:nvPr/>
          </p:nvSpPr>
          <p:spPr bwMode="auto">
            <a:xfrm flipH="1">
              <a:off x="456" y="1928"/>
              <a:ext cx="762" cy="721"/>
            </a:xfrm>
            <a:prstGeom prst="ellipse">
              <a:avLst/>
            </a:prstGeom>
            <a:solidFill>
              <a:schemeClr val="bg2"/>
            </a:solidFill>
            <a:ln w="9525">
              <a:noFill/>
              <a:round/>
              <a:headEnd/>
              <a:tailEnd/>
            </a:ln>
            <a:effectLst/>
          </p:spPr>
          <p:txBody>
            <a:bodyPr wrap="none" anchor="ctr"/>
            <a:lstStyle/>
            <a:p>
              <a:endParaRPr lang="en-US" sz="2000" b="1">
                <a:solidFill>
                  <a:schemeClr val="bg1"/>
                </a:solidFill>
              </a:endParaRPr>
            </a:p>
          </p:txBody>
        </p:sp>
        <p:sp>
          <p:nvSpPr>
            <p:cNvPr id="368658" name="Oval 18"/>
            <p:cNvSpPr>
              <a:spLocks noChangeArrowheads="1"/>
            </p:cNvSpPr>
            <p:nvPr/>
          </p:nvSpPr>
          <p:spPr bwMode="auto">
            <a:xfrm flipH="1">
              <a:off x="528" y="1950"/>
              <a:ext cx="617" cy="476"/>
            </a:xfrm>
            <a:prstGeom prst="ellipse">
              <a:avLst/>
            </a:prstGeom>
            <a:gradFill rotWithShape="1">
              <a:gsLst>
                <a:gs pos="0">
                  <a:schemeClr val="bg2">
                    <a:gamma/>
                    <a:tint val="40000"/>
                    <a:invGamma/>
                  </a:schemeClr>
                </a:gs>
                <a:gs pos="100000">
                  <a:schemeClr val="bg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8659" name="Rectangle 19"/>
            <p:cNvSpPr>
              <a:spLocks noChangeArrowheads="1"/>
            </p:cNvSpPr>
            <p:nvPr/>
          </p:nvSpPr>
          <p:spPr bwMode="auto">
            <a:xfrm>
              <a:off x="384" y="2098"/>
              <a:ext cx="908" cy="240"/>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grpSp>
        <p:nvGrpSpPr>
          <p:cNvPr id="368660" name="Group 20"/>
          <p:cNvGrpSpPr>
            <a:grpSpLocks/>
          </p:cNvGrpSpPr>
          <p:nvPr/>
        </p:nvGrpSpPr>
        <p:grpSpPr bwMode="auto">
          <a:xfrm>
            <a:off x="2627313" y="3968750"/>
            <a:ext cx="1439862" cy="1439863"/>
            <a:chOff x="1655" y="2840"/>
            <a:chExt cx="907" cy="907"/>
          </a:xfrm>
        </p:grpSpPr>
        <p:grpSp>
          <p:nvGrpSpPr>
            <p:cNvPr id="368661" name="Group 21"/>
            <p:cNvGrpSpPr>
              <a:grpSpLocks/>
            </p:cNvGrpSpPr>
            <p:nvPr/>
          </p:nvGrpSpPr>
          <p:grpSpPr bwMode="auto">
            <a:xfrm>
              <a:off x="1655" y="2840"/>
              <a:ext cx="907" cy="907"/>
              <a:chOff x="340" y="2131"/>
              <a:chExt cx="907" cy="907"/>
            </a:xfrm>
          </p:grpSpPr>
          <p:sp>
            <p:nvSpPr>
              <p:cNvPr id="368662" name="AutoShape 22"/>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endParaRPr lang="en-US">
                  <a:solidFill>
                    <a:schemeClr val="bg1"/>
                  </a:solidFill>
                </a:endParaRPr>
              </a:p>
            </p:txBody>
          </p:sp>
          <p:sp>
            <p:nvSpPr>
              <p:cNvPr id="368663" name="AutoShape 23"/>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grpSp>
          <p:nvGrpSpPr>
            <p:cNvPr id="368664" name="Group 24"/>
            <p:cNvGrpSpPr>
              <a:grpSpLocks/>
            </p:cNvGrpSpPr>
            <p:nvPr/>
          </p:nvGrpSpPr>
          <p:grpSpPr bwMode="auto">
            <a:xfrm>
              <a:off x="1655" y="2840"/>
              <a:ext cx="906" cy="906"/>
              <a:chOff x="868" y="1477"/>
              <a:chExt cx="4251" cy="2141"/>
            </a:xfrm>
          </p:grpSpPr>
          <p:sp>
            <p:nvSpPr>
              <p:cNvPr id="368665" name="Oval 2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8666" name="Oval 2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8667" name="Oval 27"/>
            <p:cNvSpPr>
              <a:spLocks noChangeArrowheads="1"/>
            </p:cNvSpPr>
            <p:nvPr/>
          </p:nvSpPr>
          <p:spPr bwMode="auto">
            <a:xfrm flipH="1">
              <a:off x="1727" y="2923"/>
              <a:ext cx="761" cy="722"/>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68668" name="Oval 28"/>
            <p:cNvSpPr>
              <a:spLocks noChangeArrowheads="1"/>
            </p:cNvSpPr>
            <p:nvPr/>
          </p:nvSpPr>
          <p:spPr bwMode="auto">
            <a:xfrm flipH="1">
              <a:off x="1799" y="2945"/>
              <a:ext cx="616" cy="476"/>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8669" name="Rectangle 29"/>
            <p:cNvSpPr>
              <a:spLocks noChangeArrowheads="1"/>
            </p:cNvSpPr>
            <p:nvPr/>
          </p:nvSpPr>
          <p:spPr bwMode="auto">
            <a:xfrm>
              <a:off x="1655" y="3113"/>
              <a:ext cx="906" cy="241"/>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grpSp>
        <p:nvGrpSpPr>
          <p:cNvPr id="368670" name="Group 30"/>
          <p:cNvGrpSpPr>
            <a:grpSpLocks/>
          </p:cNvGrpSpPr>
          <p:nvPr/>
        </p:nvGrpSpPr>
        <p:grpSpPr bwMode="auto">
          <a:xfrm>
            <a:off x="4572000" y="2384425"/>
            <a:ext cx="1439863" cy="1441450"/>
            <a:chOff x="2880" y="1842"/>
            <a:chExt cx="907" cy="908"/>
          </a:xfrm>
        </p:grpSpPr>
        <p:grpSp>
          <p:nvGrpSpPr>
            <p:cNvPr id="368671" name="Group 31"/>
            <p:cNvGrpSpPr>
              <a:grpSpLocks/>
            </p:cNvGrpSpPr>
            <p:nvPr/>
          </p:nvGrpSpPr>
          <p:grpSpPr bwMode="auto">
            <a:xfrm>
              <a:off x="2880" y="1842"/>
              <a:ext cx="907" cy="907"/>
              <a:chOff x="340" y="2131"/>
              <a:chExt cx="907" cy="907"/>
            </a:xfrm>
          </p:grpSpPr>
          <p:sp>
            <p:nvSpPr>
              <p:cNvPr id="368672" name="AutoShape 32"/>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endParaRPr lang="en-US">
                  <a:solidFill>
                    <a:schemeClr val="bg1"/>
                  </a:solidFill>
                </a:endParaRPr>
              </a:p>
            </p:txBody>
          </p:sp>
          <p:sp>
            <p:nvSpPr>
              <p:cNvPr id="368673" name="AutoShape 33"/>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68674" name="Group 34"/>
            <p:cNvGrpSpPr>
              <a:grpSpLocks/>
            </p:cNvGrpSpPr>
            <p:nvPr/>
          </p:nvGrpSpPr>
          <p:grpSpPr bwMode="auto">
            <a:xfrm>
              <a:off x="2880" y="1843"/>
              <a:ext cx="898" cy="907"/>
              <a:chOff x="868" y="1477"/>
              <a:chExt cx="4251" cy="2141"/>
            </a:xfrm>
          </p:grpSpPr>
          <p:sp>
            <p:nvSpPr>
              <p:cNvPr id="368675" name="Oval 3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8676" name="Oval 3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8677" name="Oval 37"/>
            <p:cNvSpPr>
              <a:spLocks noChangeArrowheads="1"/>
            </p:cNvSpPr>
            <p:nvPr/>
          </p:nvSpPr>
          <p:spPr bwMode="auto">
            <a:xfrm flipH="1">
              <a:off x="2952" y="1925"/>
              <a:ext cx="755" cy="729"/>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68678" name="Oval 38"/>
            <p:cNvSpPr>
              <a:spLocks noChangeArrowheads="1"/>
            </p:cNvSpPr>
            <p:nvPr/>
          </p:nvSpPr>
          <p:spPr bwMode="auto">
            <a:xfrm flipH="1">
              <a:off x="3023" y="1945"/>
              <a:ext cx="610" cy="477"/>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8679" name="Rectangle 39"/>
            <p:cNvSpPr>
              <a:spLocks noChangeArrowheads="1"/>
            </p:cNvSpPr>
            <p:nvPr/>
          </p:nvSpPr>
          <p:spPr bwMode="auto">
            <a:xfrm>
              <a:off x="3022" y="2132"/>
              <a:ext cx="612" cy="240"/>
            </a:xfrm>
            <a:prstGeom prst="rect">
              <a:avLst/>
            </a:prstGeom>
            <a:noFill/>
            <a:ln w="9525">
              <a:noFill/>
              <a:miter lim="800000"/>
              <a:headEnd/>
              <a:tailEnd/>
            </a:ln>
            <a:effectLst/>
          </p:spPr>
          <p:txBody>
            <a:bodyPr>
              <a:spAutoFit/>
            </a:bodyPr>
            <a:lstStyle/>
            <a:p>
              <a:pPr algn="l"/>
              <a:endParaRPr lang="en-US" sz="2800" b="1" baseline="-25000">
                <a:solidFill>
                  <a:schemeClr val="bg1"/>
                </a:solidFill>
              </a:endParaRPr>
            </a:p>
          </p:txBody>
        </p:sp>
        <p:sp>
          <p:nvSpPr>
            <p:cNvPr id="368680" name="Rectangle 40"/>
            <p:cNvSpPr>
              <a:spLocks noChangeArrowheads="1"/>
            </p:cNvSpPr>
            <p:nvPr/>
          </p:nvSpPr>
          <p:spPr bwMode="auto">
            <a:xfrm>
              <a:off x="2880" y="2099"/>
              <a:ext cx="898" cy="240"/>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grpSp>
        <p:nvGrpSpPr>
          <p:cNvPr id="368681" name="Group 41"/>
          <p:cNvGrpSpPr>
            <a:grpSpLocks/>
          </p:cNvGrpSpPr>
          <p:nvPr/>
        </p:nvGrpSpPr>
        <p:grpSpPr bwMode="auto">
          <a:xfrm>
            <a:off x="6516688" y="3968750"/>
            <a:ext cx="1439862" cy="1441450"/>
            <a:chOff x="4105" y="2840"/>
            <a:chExt cx="907" cy="908"/>
          </a:xfrm>
        </p:grpSpPr>
        <p:grpSp>
          <p:nvGrpSpPr>
            <p:cNvPr id="368682" name="Group 42"/>
            <p:cNvGrpSpPr>
              <a:grpSpLocks/>
            </p:cNvGrpSpPr>
            <p:nvPr/>
          </p:nvGrpSpPr>
          <p:grpSpPr bwMode="auto">
            <a:xfrm>
              <a:off x="4105" y="2841"/>
              <a:ext cx="907" cy="907"/>
              <a:chOff x="340" y="2131"/>
              <a:chExt cx="907" cy="907"/>
            </a:xfrm>
          </p:grpSpPr>
          <p:sp>
            <p:nvSpPr>
              <p:cNvPr id="368683" name="AutoShape 43"/>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endParaRPr lang="en-US">
                  <a:solidFill>
                    <a:schemeClr val="bg1"/>
                  </a:solidFill>
                </a:endParaRPr>
              </a:p>
            </p:txBody>
          </p:sp>
          <p:sp>
            <p:nvSpPr>
              <p:cNvPr id="368684" name="AutoShape 44"/>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68685" name="Group 45"/>
            <p:cNvGrpSpPr>
              <a:grpSpLocks/>
            </p:cNvGrpSpPr>
            <p:nvPr/>
          </p:nvGrpSpPr>
          <p:grpSpPr bwMode="auto">
            <a:xfrm>
              <a:off x="4105" y="2840"/>
              <a:ext cx="906" cy="902"/>
              <a:chOff x="868" y="1477"/>
              <a:chExt cx="4251" cy="2141"/>
            </a:xfrm>
          </p:grpSpPr>
          <p:sp>
            <p:nvSpPr>
              <p:cNvPr id="368686" name="Oval 4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68687" name="Oval 4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68688" name="Oval 48"/>
            <p:cNvSpPr>
              <a:spLocks noChangeArrowheads="1"/>
            </p:cNvSpPr>
            <p:nvPr/>
          </p:nvSpPr>
          <p:spPr bwMode="auto">
            <a:xfrm flipH="1">
              <a:off x="4178" y="2923"/>
              <a:ext cx="761" cy="722"/>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68689" name="Oval 49"/>
            <p:cNvSpPr>
              <a:spLocks noChangeArrowheads="1"/>
            </p:cNvSpPr>
            <p:nvPr/>
          </p:nvSpPr>
          <p:spPr bwMode="auto">
            <a:xfrm flipH="1">
              <a:off x="4248" y="2942"/>
              <a:ext cx="616" cy="47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68690" name="Rectangle 50"/>
            <p:cNvSpPr>
              <a:spLocks noChangeArrowheads="1"/>
            </p:cNvSpPr>
            <p:nvPr/>
          </p:nvSpPr>
          <p:spPr bwMode="auto">
            <a:xfrm>
              <a:off x="4250" y="3122"/>
              <a:ext cx="614" cy="240"/>
            </a:xfrm>
            <a:prstGeom prst="rect">
              <a:avLst/>
            </a:prstGeom>
            <a:noFill/>
            <a:ln w="9525">
              <a:noFill/>
              <a:miter lim="800000"/>
              <a:headEnd/>
              <a:tailEnd/>
            </a:ln>
            <a:effectLst/>
          </p:spPr>
          <p:txBody>
            <a:bodyPr>
              <a:spAutoFit/>
            </a:bodyPr>
            <a:lstStyle/>
            <a:p>
              <a:endParaRPr lang="en-US" sz="2800" b="1" baseline="-25000">
                <a:solidFill>
                  <a:schemeClr val="bg1"/>
                </a:solidFill>
              </a:endParaRPr>
            </a:p>
          </p:txBody>
        </p:sp>
        <p:sp>
          <p:nvSpPr>
            <p:cNvPr id="368691" name="Rectangle 51"/>
            <p:cNvSpPr>
              <a:spLocks noChangeArrowheads="1"/>
            </p:cNvSpPr>
            <p:nvPr/>
          </p:nvSpPr>
          <p:spPr bwMode="auto">
            <a:xfrm>
              <a:off x="4106" y="3099"/>
              <a:ext cx="905" cy="240"/>
            </a:xfrm>
            <a:prstGeom prst="rect">
              <a:avLst/>
            </a:prstGeom>
            <a:noFill/>
            <a:ln w="9525">
              <a:noFill/>
              <a:miter lim="800000"/>
              <a:headEnd/>
              <a:tailEnd/>
            </a:ln>
            <a:effectLst/>
          </p:spPr>
          <p:txBody>
            <a:bodyPr>
              <a:spAutoFit/>
            </a:bodyPr>
            <a:lstStyle/>
            <a:p>
              <a:r>
                <a:rPr lang="en-US" altLang="ko-KR" sz="2800" b="1" baseline="-25000">
                  <a:solidFill>
                    <a:schemeClr val="bg1"/>
                  </a:solidFill>
                  <a:ea typeface="굴림" charset="-127"/>
                </a:rPr>
                <a:t>Concept</a:t>
              </a:r>
              <a:endParaRPr lang="en-US" sz="2800" b="1" baseline="-25000">
                <a:solidFill>
                  <a:schemeClr val="bg1"/>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2A9C-A9E0-4076-BE36-8664BAEE611F}"/>
              </a:ext>
            </a:extLst>
          </p:cNvPr>
          <p:cNvSpPr>
            <a:spLocks noGrp="1"/>
          </p:cNvSpPr>
          <p:nvPr>
            <p:ph type="title"/>
          </p:nvPr>
        </p:nvSpPr>
        <p:spPr/>
        <p:txBody>
          <a:bodyPr/>
          <a:lstStyle/>
          <a:p>
            <a:pPr algn="ctr"/>
            <a:r>
              <a:rPr lang="en-US" dirty="0">
                <a:solidFill>
                  <a:srgbClr val="FFFF00"/>
                </a:solidFill>
              </a:rPr>
              <a:t>Your MISSION BEGINS..</a:t>
            </a:r>
          </a:p>
        </p:txBody>
      </p:sp>
      <p:sp>
        <p:nvSpPr>
          <p:cNvPr id="3" name="Content Placeholder 2">
            <a:extLst>
              <a:ext uri="{FF2B5EF4-FFF2-40B4-BE49-F238E27FC236}">
                <a16:creationId xmlns:a16="http://schemas.microsoft.com/office/drawing/2014/main" id="{0598E422-5D72-4AEB-9D3D-463600C91A3E}"/>
              </a:ext>
            </a:extLst>
          </p:cNvPr>
          <p:cNvSpPr>
            <a:spLocks noGrp="1"/>
          </p:cNvSpPr>
          <p:nvPr>
            <p:ph idx="1"/>
          </p:nvPr>
        </p:nvSpPr>
        <p:spPr>
          <a:xfrm>
            <a:off x="395536" y="1268413"/>
            <a:ext cx="8496943" cy="5256212"/>
          </a:xfrm>
        </p:spPr>
        <p:txBody>
          <a:bodyPr/>
          <a:lstStyle/>
          <a:p>
            <a:pPr algn="ctr">
              <a:spcBef>
                <a:spcPct val="0"/>
              </a:spcBef>
              <a:buFontTx/>
              <a:buNone/>
            </a:pPr>
            <a:r>
              <a:rPr lang="en-US" altLang="en-US" sz="2400" dirty="0">
                <a:latin typeface="KG A Teeny Tiny Font"/>
              </a:rPr>
              <a:t>THANK YOU Teachers &amp; Therapists for your dedication. </a:t>
            </a:r>
          </a:p>
          <a:p>
            <a:pPr algn="ctr">
              <a:spcBef>
                <a:spcPct val="0"/>
              </a:spcBef>
              <a:buFontTx/>
              <a:buNone/>
            </a:pPr>
            <a:endParaRPr lang="en-US" altLang="en-US" sz="2400" dirty="0">
              <a:latin typeface="KG A Teeny Tiny Font"/>
            </a:endParaRPr>
          </a:p>
          <a:p>
            <a:pPr algn="ctr">
              <a:spcBef>
                <a:spcPct val="0"/>
              </a:spcBef>
              <a:buFontTx/>
              <a:buNone/>
            </a:pPr>
            <a:r>
              <a:rPr lang="en-US" altLang="en-US" sz="2400" dirty="0">
                <a:latin typeface="KG A Teeny Tiny Font"/>
              </a:rPr>
              <a:t>No doubt …together we can BLAST off to LEARNING!! </a:t>
            </a:r>
          </a:p>
          <a:p>
            <a:pPr algn="ctr">
              <a:spcBef>
                <a:spcPct val="0"/>
              </a:spcBef>
              <a:buFontTx/>
              <a:buNone/>
            </a:pPr>
            <a:r>
              <a:rPr lang="en-US" altLang="en-US" sz="2400" dirty="0">
                <a:latin typeface="KG A Teeny Tiny Font"/>
              </a:rPr>
              <a:t>Each of you have chosen a career that isn’t easy but that requires the hardest of effort for sometimes the smallest of achievements. </a:t>
            </a:r>
          </a:p>
          <a:p>
            <a:pPr algn="ctr">
              <a:spcBef>
                <a:spcPct val="0"/>
              </a:spcBef>
              <a:buFontTx/>
              <a:buNone/>
            </a:pPr>
            <a:endParaRPr lang="en-US" altLang="en-US" sz="2400" dirty="0">
              <a:latin typeface="KG A Teeny Tiny Font"/>
            </a:endParaRPr>
          </a:p>
          <a:p>
            <a:pPr algn="ctr">
              <a:spcBef>
                <a:spcPct val="0"/>
              </a:spcBef>
              <a:buFontTx/>
              <a:buNone/>
            </a:pPr>
            <a:r>
              <a:rPr lang="en-US" altLang="en-US" sz="2400" dirty="0">
                <a:latin typeface="KG A Teeny Tiny Font"/>
              </a:rPr>
              <a:t>Leadership, Admin, Marketing, Augmentative Providers, Teachers, Therapists and Teaching Assistants…..each of you plays an important part in the success of individual student success. Know that each day you walk through the doors of JSA, you can choose to change a life for that day!</a:t>
            </a:r>
          </a:p>
          <a:p>
            <a:pPr algn="ctr">
              <a:spcBef>
                <a:spcPct val="0"/>
              </a:spcBef>
              <a:buFontTx/>
              <a:buNone/>
            </a:pPr>
            <a:endParaRPr lang="en-US" altLang="en-US" sz="2400" dirty="0">
              <a:latin typeface="KG A Teeny Tiny Font"/>
            </a:endParaRPr>
          </a:p>
          <a:p>
            <a:pPr algn="ctr">
              <a:spcBef>
                <a:spcPct val="0"/>
              </a:spcBef>
              <a:buFontTx/>
              <a:buNone/>
            </a:pPr>
            <a:r>
              <a:rPr lang="en-US" altLang="en-US" sz="2400" dirty="0">
                <a:latin typeface="KG A Teeny Tiny Font"/>
              </a:rPr>
              <a:t>I hope you know how powerful your actions really are!!</a:t>
            </a:r>
          </a:p>
          <a:p>
            <a:endParaRPr lang="en-US" dirty="0"/>
          </a:p>
        </p:txBody>
      </p:sp>
    </p:spTree>
    <p:extLst>
      <p:ext uri="{BB962C8B-B14F-4D97-AF65-F5344CB8AC3E}">
        <p14:creationId xmlns:p14="http://schemas.microsoft.com/office/powerpoint/2010/main" val="2998197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Oval 2"/>
          <p:cNvSpPr>
            <a:spLocks noChangeArrowheads="1"/>
          </p:cNvSpPr>
          <p:nvPr/>
        </p:nvSpPr>
        <p:spPr bwMode="auto">
          <a:xfrm rot="1009471" flipH="1">
            <a:off x="4584700" y="1998663"/>
            <a:ext cx="2159000" cy="2160587"/>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59427" name="Oval 3"/>
          <p:cNvSpPr>
            <a:spLocks noChangeArrowheads="1"/>
          </p:cNvSpPr>
          <p:nvPr/>
        </p:nvSpPr>
        <p:spPr bwMode="auto">
          <a:xfrm rot="1009471" flipH="1">
            <a:off x="4876800" y="2070100"/>
            <a:ext cx="1746250" cy="1412875"/>
          </a:xfrm>
          <a:prstGeom prst="ellipse">
            <a:avLst/>
          </a:prstGeom>
          <a:gradFill rotWithShape="1">
            <a:gsLst>
              <a:gs pos="0">
                <a:schemeClr val="accent2">
                  <a:gamma/>
                  <a:tint val="30980"/>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9428" name="Oval 4"/>
          <p:cNvSpPr>
            <a:spLocks noChangeArrowheads="1"/>
          </p:cNvSpPr>
          <p:nvPr/>
        </p:nvSpPr>
        <p:spPr bwMode="auto">
          <a:xfrm rot="1009471" flipH="1">
            <a:off x="3043238" y="3113088"/>
            <a:ext cx="2159000" cy="2160587"/>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59429" name="Oval 5"/>
          <p:cNvSpPr>
            <a:spLocks noChangeArrowheads="1"/>
          </p:cNvSpPr>
          <p:nvPr/>
        </p:nvSpPr>
        <p:spPr bwMode="auto">
          <a:xfrm rot="1009471" flipH="1">
            <a:off x="3333750" y="3181350"/>
            <a:ext cx="1746250" cy="1419225"/>
          </a:xfrm>
          <a:prstGeom prst="ellipse">
            <a:avLst/>
          </a:prstGeom>
          <a:gradFill rotWithShape="1">
            <a:gsLst>
              <a:gs pos="0">
                <a:schemeClr val="accent1">
                  <a:gamma/>
                  <a:tint val="30980"/>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9430" name="Oval 6"/>
          <p:cNvSpPr>
            <a:spLocks noChangeArrowheads="1"/>
          </p:cNvSpPr>
          <p:nvPr/>
        </p:nvSpPr>
        <p:spPr bwMode="auto">
          <a:xfrm rot="1009471" flipH="1">
            <a:off x="2835275" y="1319213"/>
            <a:ext cx="2159000" cy="2160587"/>
          </a:xfrm>
          <a:prstGeom prst="ellipse">
            <a:avLst/>
          </a:prstGeom>
          <a:solidFill>
            <a:schemeClr val="bg2"/>
          </a:solidFill>
          <a:ln w="9525">
            <a:noFill/>
            <a:round/>
            <a:headEnd/>
            <a:tailEnd/>
          </a:ln>
          <a:effectLst/>
        </p:spPr>
        <p:txBody>
          <a:bodyPr wrap="none" anchor="ctr"/>
          <a:lstStyle/>
          <a:p>
            <a:endParaRPr lang="en-US" sz="2000" b="1">
              <a:solidFill>
                <a:schemeClr val="bg1"/>
              </a:solidFill>
            </a:endParaRPr>
          </a:p>
        </p:txBody>
      </p:sp>
      <p:sp>
        <p:nvSpPr>
          <p:cNvPr id="359431" name="Oval 7"/>
          <p:cNvSpPr>
            <a:spLocks noChangeArrowheads="1"/>
          </p:cNvSpPr>
          <p:nvPr/>
        </p:nvSpPr>
        <p:spPr bwMode="auto">
          <a:xfrm rot="1009471" flipH="1">
            <a:off x="3125788" y="1395413"/>
            <a:ext cx="1747837" cy="1425575"/>
          </a:xfrm>
          <a:prstGeom prst="ellipse">
            <a:avLst/>
          </a:prstGeom>
          <a:gradFill rotWithShape="1">
            <a:gsLst>
              <a:gs pos="0">
                <a:schemeClr val="bg2">
                  <a:gamma/>
                  <a:tint val="33333"/>
                  <a:invGamma/>
                </a:schemeClr>
              </a:gs>
              <a:gs pos="100000">
                <a:schemeClr val="bg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9432" name="Oval 8"/>
          <p:cNvSpPr>
            <a:spLocks noChangeArrowheads="1"/>
          </p:cNvSpPr>
          <p:nvPr/>
        </p:nvSpPr>
        <p:spPr bwMode="auto">
          <a:xfrm rot="1009471" flipH="1">
            <a:off x="3425825" y="2100263"/>
            <a:ext cx="2159000" cy="2160587"/>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sp>
        <p:nvSpPr>
          <p:cNvPr id="359433" name="Oval 9"/>
          <p:cNvSpPr>
            <a:spLocks noChangeArrowheads="1"/>
          </p:cNvSpPr>
          <p:nvPr/>
        </p:nvSpPr>
        <p:spPr bwMode="auto">
          <a:xfrm rot="1009471" flipH="1">
            <a:off x="3711575" y="2171700"/>
            <a:ext cx="1746250" cy="1419225"/>
          </a:xfrm>
          <a:prstGeom prst="ellipse">
            <a:avLst/>
          </a:prstGeom>
          <a:gradFill rotWithShape="1">
            <a:gsLst>
              <a:gs pos="0">
                <a:schemeClr val="hlink">
                  <a:gamma/>
                  <a:tint val="2666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9434" name="Text Box 10"/>
          <p:cNvSpPr txBox="1">
            <a:spLocks noChangeArrowheads="1"/>
          </p:cNvSpPr>
          <p:nvPr/>
        </p:nvSpPr>
        <p:spPr bwMode="auto">
          <a:xfrm rot="16200000">
            <a:off x="1639114" y="1259701"/>
            <a:ext cx="553998" cy="3238501"/>
          </a:xfrm>
          <a:prstGeom prst="rect">
            <a:avLst/>
          </a:prstGeom>
          <a:noFill/>
          <a:ln w="9525" algn="ctr">
            <a:noFill/>
            <a:miter lim="800000"/>
            <a:headEnd/>
            <a:tailEnd/>
          </a:ln>
          <a:effectLst/>
        </p:spPr>
        <p:txBody>
          <a:bodyPr vert="eaVert" wrap="square">
            <a:spAutoFit/>
          </a:bodyPr>
          <a:lstStyle/>
          <a:p>
            <a:pPr eaLnBrk="0" hangingPunct="0"/>
            <a:r>
              <a:rPr lang="en-US" altLang="ko-KR" sz="2400" b="1" dirty="0">
                <a:solidFill>
                  <a:schemeClr val="bg1"/>
                </a:solidFill>
                <a:ea typeface="굴림" charset="-127"/>
              </a:rPr>
              <a:t>6 Augmentative Staff</a:t>
            </a:r>
          </a:p>
        </p:txBody>
      </p:sp>
      <p:sp>
        <p:nvSpPr>
          <p:cNvPr id="359435" name="Text Box 11"/>
          <p:cNvSpPr txBox="1">
            <a:spLocks noChangeArrowheads="1"/>
          </p:cNvSpPr>
          <p:nvPr/>
        </p:nvSpPr>
        <p:spPr bwMode="auto">
          <a:xfrm rot="16200000">
            <a:off x="1882002" y="3524250"/>
            <a:ext cx="553998" cy="2949575"/>
          </a:xfrm>
          <a:prstGeom prst="rect">
            <a:avLst/>
          </a:prstGeom>
          <a:noFill/>
          <a:ln w="9525" algn="ctr">
            <a:noFill/>
            <a:miter lim="800000"/>
            <a:headEnd/>
            <a:tailEnd/>
          </a:ln>
          <a:effectLst/>
        </p:spPr>
        <p:txBody>
          <a:bodyPr vert="eaVert">
            <a:spAutoFit/>
          </a:bodyPr>
          <a:lstStyle/>
          <a:p>
            <a:pPr eaLnBrk="0" hangingPunct="0"/>
            <a:r>
              <a:rPr lang="en-US" altLang="ko-KR" sz="2400" b="1" dirty="0">
                <a:solidFill>
                  <a:schemeClr val="bg1"/>
                </a:solidFill>
                <a:ea typeface="굴림" charset="-127"/>
              </a:rPr>
              <a:t>6 Counties</a:t>
            </a:r>
          </a:p>
        </p:txBody>
      </p:sp>
      <p:sp>
        <p:nvSpPr>
          <p:cNvPr id="359436" name="Text Box 12"/>
          <p:cNvSpPr txBox="1">
            <a:spLocks noChangeArrowheads="1"/>
          </p:cNvSpPr>
          <p:nvPr/>
        </p:nvSpPr>
        <p:spPr bwMode="auto">
          <a:xfrm rot="16200000">
            <a:off x="6336526" y="-343380"/>
            <a:ext cx="553998" cy="2949575"/>
          </a:xfrm>
          <a:prstGeom prst="rect">
            <a:avLst/>
          </a:prstGeom>
          <a:noFill/>
          <a:ln w="9525" algn="ctr">
            <a:noFill/>
            <a:miter lim="800000"/>
            <a:headEnd/>
            <a:tailEnd/>
          </a:ln>
          <a:effectLst/>
        </p:spPr>
        <p:txBody>
          <a:bodyPr vert="eaVert">
            <a:spAutoFit/>
          </a:bodyPr>
          <a:lstStyle/>
          <a:p>
            <a:pPr eaLnBrk="0" hangingPunct="0"/>
            <a:r>
              <a:rPr lang="en-US" altLang="ko-KR" sz="2400" b="1" dirty="0">
                <a:solidFill>
                  <a:schemeClr val="bg1"/>
                </a:solidFill>
                <a:ea typeface="굴림" charset="-127"/>
              </a:rPr>
              <a:t>52 Students</a:t>
            </a:r>
          </a:p>
        </p:txBody>
      </p:sp>
      <p:grpSp>
        <p:nvGrpSpPr>
          <p:cNvPr id="359437" name="Group 13"/>
          <p:cNvGrpSpPr>
            <a:grpSpLocks/>
          </p:cNvGrpSpPr>
          <p:nvPr/>
        </p:nvGrpSpPr>
        <p:grpSpPr bwMode="auto">
          <a:xfrm>
            <a:off x="5868988" y="4724400"/>
            <a:ext cx="2808287" cy="276225"/>
            <a:chOff x="431" y="2583"/>
            <a:chExt cx="1769" cy="174"/>
          </a:xfrm>
        </p:grpSpPr>
        <p:sp>
          <p:nvSpPr>
            <p:cNvPr id="359438" name="AutoShape 14"/>
            <p:cNvSpPr>
              <a:spLocks noChangeArrowheads="1"/>
            </p:cNvSpPr>
            <p:nvPr/>
          </p:nvSpPr>
          <p:spPr bwMode="auto">
            <a:xfrm>
              <a:off x="606" y="2668"/>
              <a:ext cx="1594" cy="44"/>
            </a:xfrm>
            <a:prstGeom prst="roundRect">
              <a:avLst>
                <a:gd name="adj" fmla="val 0"/>
              </a:avLst>
            </a:prstGeom>
            <a:gradFill rotWithShape="1">
              <a:gsLst>
                <a:gs pos="0">
                  <a:schemeClr val="accent2">
                    <a:gamma/>
                    <a:shade val="80000"/>
                    <a:invGamma/>
                  </a:schemeClr>
                </a:gs>
                <a:gs pos="50000">
                  <a:schemeClr val="accent2"/>
                </a:gs>
                <a:gs pos="100000">
                  <a:schemeClr val="accent2">
                    <a:gamma/>
                    <a:shade val="80000"/>
                    <a:invGamma/>
                  </a:schemeClr>
                </a:gs>
              </a:gsLst>
              <a:lin ang="2700000" scaled="1"/>
            </a:gradFill>
            <a:ln w="25400">
              <a:noFill/>
              <a:round/>
              <a:headEnd/>
              <a:tailEnd/>
            </a:ln>
            <a:effectLst/>
          </p:spPr>
          <p:txBody>
            <a:bodyPr wrap="none" anchor="ctr"/>
            <a:lstStyle/>
            <a:p>
              <a:endParaRPr lang="ru-RU"/>
            </a:p>
          </p:txBody>
        </p:sp>
        <p:grpSp>
          <p:nvGrpSpPr>
            <p:cNvPr id="359439" name="Group 15"/>
            <p:cNvGrpSpPr>
              <a:grpSpLocks/>
            </p:cNvGrpSpPr>
            <p:nvPr/>
          </p:nvGrpSpPr>
          <p:grpSpPr bwMode="auto">
            <a:xfrm>
              <a:off x="431" y="2583"/>
              <a:ext cx="174" cy="174"/>
              <a:chOff x="431" y="2583"/>
              <a:chExt cx="174" cy="174"/>
            </a:xfrm>
          </p:grpSpPr>
          <p:sp>
            <p:nvSpPr>
              <p:cNvPr id="359440" name="Rectangle 16"/>
              <p:cNvSpPr>
                <a:spLocks noChangeArrowheads="1"/>
              </p:cNvSpPr>
              <p:nvPr/>
            </p:nvSpPr>
            <p:spPr bwMode="auto">
              <a:xfrm>
                <a:off x="431" y="2583"/>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9441" name="Rectangle 17"/>
              <p:cNvSpPr>
                <a:spLocks noChangeArrowheads="1"/>
              </p:cNvSpPr>
              <p:nvPr/>
            </p:nvSpPr>
            <p:spPr bwMode="auto">
              <a:xfrm>
                <a:off x="437" y="2590"/>
                <a:ext cx="161" cy="16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9442" name="Rectangle 18"/>
              <p:cNvSpPr>
                <a:spLocks noChangeArrowheads="1"/>
              </p:cNvSpPr>
              <p:nvPr/>
            </p:nvSpPr>
            <p:spPr bwMode="auto">
              <a:xfrm>
                <a:off x="442" y="2596"/>
                <a:ext cx="149" cy="149"/>
              </a:xfrm>
              <a:prstGeom prst="rect">
                <a:avLst/>
              </a:prstGeom>
              <a:solidFill>
                <a:schemeClr val="accent2"/>
              </a:solidFill>
              <a:ln w="9525">
                <a:noFill/>
                <a:miter lim="800000"/>
                <a:headEnd/>
                <a:tailEnd/>
              </a:ln>
              <a:effectLst/>
            </p:spPr>
            <p:txBody>
              <a:bodyPr wrap="none" anchor="ctr"/>
              <a:lstStyle/>
              <a:p>
                <a:endParaRPr lang="en-US" baseline="-25000">
                  <a:solidFill>
                    <a:schemeClr val="bg1"/>
                  </a:solidFill>
                </a:endParaRPr>
              </a:p>
            </p:txBody>
          </p:sp>
          <p:sp>
            <p:nvSpPr>
              <p:cNvPr id="359443" name="Rectangle 19"/>
              <p:cNvSpPr>
                <a:spLocks noChangeArrowheads="1"/>
              </p:cNvSpPr>
              <p:nvPr/>
            </p:nvSpPr>
            <p:spPr bwMode="auto">
              <a:xfrm>
                <a:off x="444" y="2597"/>
                <a:ext cx="149" cy="91"/>
              </a:xfrm>
              <a:prstGeom prst="rect">
                <a:avLst/>
              </a:prstGeom>
              <a:gradFill rotWithShape="1">
                <a:gsLst>
                  <a:gs pos="0">
                    <a:schemeClr val="accent2">
                      <a:gamma/>
                      <a:tint val="22353"/>
                      <a:invGamma/>
                      <a:alpha val="67000"/>
                    </a:schemeClr>
                  </a:gs>
                  <a:gs pos="100000">
                    <a:schemeClr val="accent2"/>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grpSp>
        <p:nvGrpSpPr>
          <p:cNvPr id="359444" name="Group 20"/>
          <p:cNvGrpSpPr>
            <a:grpSpLocks/>
          </p:cNvGrpSpPr>
          <p:nvPr/>
        </p:nvGrpSpPr>
        <p:grpSpPr bwMode="auto">
          <a:xfrm>
            <a:off x="395288" y="3140075"/>
            <a:ext cx="2797175" cy="276225"/>
            <a:chOff x="438" y="1676"/>
            <a:chExt cx="1762" cy="174"/>
          </a:xfrm>
        </p:grpSpPr>
        <p:sp>
          <p:nvSpPr>
            <p:cNvPr id="359445" name="AutoShape 21"/>
            <p:cNvSpPr>
              <a:spLocks noChangeArrowheads="1"/>
            </p:cNvSpPr>
            <p:nvPr/>
          </p:nvSpPr>
          <p:spPr bwMode="auto">
            <a:xfrm>
              <a:off x="592" y="1760"/>
              <a:ext cx="1608" cy="44"/>
            </a:xfrm>
            <a:prstGeom prst="roundRect">
              <a:avLst>
                <a:gd name="adj" fmla="val 0"/>
              </a:avLst>
            </a:prstGeom>
            <a:gradFill rotWithShape="1">
              <a:gsLst>
                <a:gs pos="0">
                  <a:schemeClr val="bg2">
                    <a:gamma/>
                    <a:shade val="75686"/>
                    <a:invGamma/>
                  </a:schemeClr>
                </a:gs>
                <a:gs pos="50000">
                  <a:schemeClr val="bg2"/>
                </a:gs>
                <a:gs pos="100000">
                  <a:schemeClr val="bg2">
                    <a:gamma/>
                    <a:shade val="75686"/>
                    <a:invGamma/>
                  </a:schemeClr>
                </a:gs>
              </a:gsLst>
              <a:lin ang="2700000" scaled="1"/>
            </a:gradFill>
            <a:ln w="25400">
              <a:noFill/>
              <a:round/>
              <a:headEnd/>
              <a:tailEnd/>
            </a:ln>
            <a:effectLst/>
          </p:spPr>
          <p:txBody>
            <a:bodyPr wrap="none" anchor="ctr"/>
            <a:lstStyle/>
            <a:p>
              <a:endParaRPr lang="ru-RU"/>
            </a:p>
          </p:txBody>
        </p:sp>
        <p:grpSp>
          <p:nvGrpSpPr>
            <p:cNvPr id="359446" name="Group 22"/>
            <p:cNvGrpSpPr>
              <a:grpSpLocks/>
            </p:cNvGrpSpPr>
            <p:nvPr/>
          </p:nvGrpSpPr>
          <p:grpSpPr bwMode="auto">
            <a:xfrm>
              <a:off x="438" y="1676"/>
              <a:ext cx="174" cy="174"/>
              <a:chOff x="438" y="1676"/>
              <a:chExt cx="174" cy="174"/>
            </a:xfrm>
          </p:grpSpPr>
          <p:sp>
            <p:nvSpPr>
              <p:cNvPr id="359447" name="Rectangle 23"/>
              <p:cNvSpPr>
                <a:spLocks noChangeArrowheads="1"/>
              </p:cNvSpPr>
              <p:nvPr/>
            </p:nvSpPr>
            <p:spPr bwMode="auto">
              <a:xfrm>
                <a:off x="438" y="1676"/>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9448" name="Rectangle 24"/>
              <p:cNvSpPr>
                <a:spLocks noChangeArrowheads="1"/>
              </p:cNvSpPr>
              <p:nvPr/>
            </p:nvSpPr>
            <p:spPr bwMode="auto">
              <a:xfrm>
                <a:off x="444" y="1683"/>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9449" name="Rectangle 25"/>
              <p:cNvSpPr>
                <a:spLocks noChangeArrowheads="1"/>
              </p:cNvSpPr>
              <p:nvPr/>
            </p:nvSpPr>
            <p:spPr bwMode="auto">
              <a:xfrm>
                <a:off x="449" y="1689"/>
                <a:ext cx="149" cy="149"/>
              </a:xfrm>
              <a:prstGeom prst="rect">
                <a:avLst/>
              </a:prstGeom>
              <a:solidFill>
                <a:schemeClr val="bg2"/>
              </a:solidFill>
              <a:ln w="9525">
                <a:noFill/>
                <a:miter lim="800000"/>
                <a:headEnd/>
                <a:tailEnd/>
              </a:ln>
              <a:effectLst/>
            </p:spPr>
            <p:txBody>
              <a:bodyPr wrap="none" anchor="ctr"/>
              <a:lstStyle/>
              <a:p>
                <a:endParaRPr lang="en-US" baseline="-25000">
                  <a:solidFill>
                    <a:schemeClr val="bg1"/>
                  </a:solidFill>
                </a:endParaRPr>
              </a:p>
            </p:txBody>
          </p:sp>
          <p:sp>
            <p:nvSpPr>
              <p:cNvPr id="359450" name="Rectangle 26"/>
              <p:cNvSpPr>
                <a:spLocks noChangeArrowheads="1"/>
              </p:cNvSpPr>
              <p:nvPr/>
            </p:nvSpPr>
            <p:spPr bwMode="auto">
              <a:xfrm>
                <a:off x="449" y="1690"/>
                <a:ext cx="149" cy="91"/>
              </a:xfrm>
              <a:prstGeom prst="rect">
                <a:avLst/>
              </a:prstGeom>
              <a:gradFill rotWithShape="1">
                <a:gsLst>
                  <a:gs pos="0">
                    <a:schemeClr val="bg2">
                      <a:gamma/>
                      <a:tint val="20000"/>
                      <a:invGamma/>
                      <a:alpha val="67000"/>
                    </a:schemeClr>
                  </a:gs>
                  <a:gs pos="100000">
                    <a:schemeClr val="bg2"/>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grpSp>
        <p:nvGrpSpPr>
          <p:cNvPr id="359451" name="Group 27"/>
          <p:cNvGrpSpPr>
            <a:grpSpLocks/>
          </p:cNvGrpSpPr>
          <p:nvPr/>
        </p:nvGrpSpPr>
        <p:grpSpPr bwMode="auto">
          <a:xfrm>
            <a:off x="5292725" y="1412875"/>
            <a:ext cx="2795588" cy="276225"/>
            <a:chOff x="438" y="2129"/>
            <a:chExt cx="1761" cy="174"/>
          </a:xfrm>
        </p:grpSpPr>
        <p:sp>
          <p:nvSpPr>
            <p:cNvPr id="359452" name="AutoShape 28"/>
            <p:cNvSpPr>
              <a:spLocks noChangeArrowheads="1"/>
            </p:cNvSpPr>
            <p:nvPr/>
          </p:nvSpPr>
          <p:spPr bwMode="auto">
            <a:xfrm>
              <a:off x="612" y="2213"/>
              <a:ext cx="1587" cy="44"/>
            </a:xfrm>
            <a:prstGeom prst="roundRect">
              <a:avLst>
                <a:gd name="adj" fmla="val 0"/>
              </a:avLst>
            </a:prstGeom>
            <a:gradFill rotWithShape="1">
              <a:gsLst>
                <a:gs pos="0">
                  <a:schemeClr val="hlink">
                    <a:gamma/>
                    <a:shade val="75686"/>
                    <a:invGamma/>
                  </a:schemeClr>
                </a:gs>
                <a:gs pos="50000">
                  <a:schemeClr val="hlink"/>
                </a:gs>
                <a:gs pos="100000">
                  <a:schemeClr val="hlink">
                    <a:gamma/>
                    <a:shade val="75686"/>
                    <a:invGamma/>
                  </a:schemeClr>
                </a:gs>
              </a:gsLst>
              <a:lin ang="2700000" scaled="1"/>
            </a:gradFill>
            <a:ln w="25400">
              <a:noFill/>
              <a:round/>
              <a:headEnd/>
              <a:tailEnd/>
            </a:ln>
            <a:effectLst/>
          </p:spPr>
          <p:txBody>
            <a:bodyPr wrap="none" anchor="ctr"/>
            <a:lstStyle/>
            <a:p>
              <a:endParaRPr lang="ru-RU"/>
            </a:p>
          </p:txBody>
        </p:sp>
        <p:grpSp>
          <p:nvGrpSpPr>
            <p:cNvPr id="359453" name="Group 29"/>
            <p:cNvGrpSpPr>
              <a:grpSpLocks/>
            </p:cNvGrpSpPr>
            <p:nvPr/>
          </p:nvGrpSpPr>
          <p:grpSpPr bwMode="auto">
            <a:xfrm>
              <a:off x="438" y="2129"/>
              <a:ext cx="174" cy="174"/>
              <a:chOff x="438" y="2129"/>
              <a:chExt cx="174" cy="174"/>
            </a:xfrm>
          </p:grpSpPr>
          <p:sp>
            <p:nvSpPr>
              <p:cNvPr id="359454" name="Rectangle 30"/>
              <p:cNvSpPr>
                <a:spLocks noChangeArrowheads="1"/>
              </p:cNvSpPr>
              <p:nvPr/>
            </p:nvSpPr>
            <p:spPr bwMode="auto">
              <a:xfrm>
                <a:off x="438" y="2129"/>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9455" name="Rectangle 31"/>
              <p:cNvSpPr>
                <a:spLocks noChangeArrowheads="1"/>
              </p:cNvSpPr>
              <p:nvPr/>
            </p:nvSpPr>
            <p:spPr bwMode="auto">
              <a:xfrm>
                <a:off x="444" y="2136"/>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9456" name="Rectangle 32"/>
              <p:cNvSpPr>
                <a:spLocks noChangeArrowheads="1"/>
              </p:cNvSpPr>
              <p:nvPr/>
            </p:nvSpPr>
            <p:spPr bwMode="auto">
              <a:xfrm>
                <a:off x="449" y="2142"/>
                <a:ext cx="149" cy="149"/>
              </a:xfrm>
              <a:prstGeom prst="rect">
                <a:avLst/>
              </a:prstGeom>
              <a:solidFill>
                <a:schemeClr val="hlink"/>
              </a:solidFill>
              <a:ln w="9525">
                <a:noFill/>
                <a:miter lim="800000"/>
                <a:headEnd/>
                <a:tailEnd/>
              </a:ln>
              <a:effectLst/>
            </p:spPr>
            <p:txBody>
              <a:bodyPr wrap="none" anchor="ctr"/>
              <a:lstStyle/>
              <a:p>
                <a:endParaRPr lang="en-US" baseline="-25000">
                  <a:solidFill>
                    <a:schemeClr val="bg1"/>
                  </a:solidFill>
                </a:endParaRPr>
              </a:p>
            </p:txBody>
          </p:sp>
          <p:sp>
            <p:nvSpPr>
              <p:cNvPr id="359457" name="Rectangle 33"/>
              <p:cNvSpPr>
                <a:spLocks noChangeArrowheads="1"/>
              </p:cNvSpPr>
              <p:nvPr/>
            </p:nvSpPr>
            <p:spPr bwMode="auto">
              <a:xfrm>
                <a:off x="449" y="2139"/>
                <a:ext cx="149" cy="91"/>
              </a:xfrm>
              <a:prstGeom prst="rect">
                <a:avLst/>
              </a:prstGeom>
              <a:gradFill rotWithShape="1">
                <a:gsLst>
                  <a:gs pos="0">
                    <a:schemeClr val="hlink">
                      <a:gamma/>
                      <a:tint val="20000"/>
                      <a:invGamma/>
                      <a:alpha val="67000"/>
                    </a:schemeClr>
                  </a:gs>
                  <a:gs pos="100000">
                    <a:schemeClr val="hlink"/>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grpSp>
        <p:nvGrpSpPr>
          <p:cNvPr id="359458" name="Group 34"/>
          <p:cNvGrpSpPr>
            <a:grpSpLocks/>
          </p:cNvGrpSpPr>
          <p:nvPr/>
        </p:nvGrpSpPr>
        <p:grpSpPr bwMode="auto">
          <a:xfrm>
            <a:off x="612775" y="5084763"/>
            <a:ext cx="2817813" cy="276225"/>
            <a:chOff x="431" y="3052"/>
            <a:chExt cx="1775" cy="174"/>
          </a:xfrm>
        </p:grpSpPr>
        <p:sp>
          <p:nvSpPr>
            <p:cNvPr id="359459" name="AutoShape 35"/>
            <p:cNvSpPr>
              <a:spLocks noChangeArrowheads="1"/>
            </p:cNvSpPr>
            <p:nvPr/>
          </p:nvSpPr>
          <p:spPr bwMode="auto">
            <a:xfrm>
              <a:off x="612" y="3135"/>
              <a:ext cx="1594" cy="45"/>
            </a:xfrm>
            <a:prstGeom prst="roundRect">
              <a:avLst>
                <a:gd name="adj" fmla="val 0"/>
              </a:avLst>
            </a:prstGeom>
            <a:gradFill rotWithShape="1">
              <a:gsLst>
                <a:gs pos="0">
                  <a:schemeClr val="accent1">
                    <a:gamma/>
                    <a:shade val="75686"/>
                    <a:invGamma/>
                  </a:schemeClr>
                </a:gs>
                <a:gs pos="50000">
                  <a:schemeClr val="accent1"/>
                </a:gs>
                <a:gs pos="100000">
                  <a:schemeClr val="accent1">
                    <a:gamma/>
                    <a:shade val="75686"/>
                    <a:invGamma/>
                  </a:schemeClr>
                </a:gs>
              </a:gsLst>
              <a:lin ang="2700000" scaled="1"/>
            </a:gradFill>
            <a:ln w="25400">
              <a:noFill/>
              <a:round/>
              <a:headEnd/>
              <a:tailEnd/>
            </a:ln>
            <a:effectLst/>
          </p:spPr>
          <p:txBody>
            <a:bodyPr wrap="none" anchor="ctr"/>
            <a:lstStyle/>
            <a:p>
              <a:endParaRPr lang="ru-RU"/>
            </a:p>
          </p:txBody>
        </p:sp>
        <p:grpSp>
          <p:nvGrpSpPr>
            <p:cNvPr id="359460" name="Group 36"/>
            <p:cNvGrpSpPr>
              <a:grpSpLocks/>
            </p:cNvGrpSpPr>
            <p:nvPr/>
          </p:nvGrpSpPr>
          <p:grpSpPr bwMode="auto">
            <a:xfrm>
              <a:off x="431" y="3052"/>
              <a:ext cx="174" cy="174"/>
              <a:chOff x="431" y="3052"/>
              <a:chExt cx="174" cy="174"/>
            </a:xfrm>
          </p:grpSpPr>
          <p:sp>
            <p:nvSpPr>
              <p:cNvPr id="359461" name="Rectangle 37"/>
              <p:cNvSpPr>
                <a:spLocks noChangeArrowheads="1"/>
              </p:cNvSpPr>
              <p:nvPr/>
            </p:nvSpPr>
            <p:spPr bwMode="auto">
              <a:xfrm>
                <a:off x="431" y="3052"/>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wrap="none" anchor="ctr"/>
              <a:lstStyle/>
              <a:p>
                <a:endParaRPr lang="ru-RU"/>
              </a:p>
            </p:txBody>
          </p:sp>
          <p:sp>
            <p:nvSpPr>
              <p:cNvPr id="359462" name="Rectangle 38"/>
              <p:cNvSpPr>
                <a:spLocks noChangeArrowheads="1"/>
              </p:cNvSpPr>
              <p:nvPr/>
            </p:nvSpPr>
            <p:spPr bwMode="auto">
              <a:xfrm>
                <a:off x="437" y="3058"/>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endParaRPr lang="ru-RU"/>
              </a:p>
            </p:txBody>
          </p:sp>
          <p:sp>
            <p:nvSpPr>
              <p:cNvPr id="359463" name="Rectangle 39"/>
              <p:cNvSpPr>
                <a:spLocks noChangeArrowheads="1"/>
              </p:cNvSpPr>
              <p:nvPr/>
            </p:nvSpPr>
            <p:spPr bwMode="auto">
              <a:xfrm>
                <a:off x="442" y="3065"/>
                <a:ext cx="149" cy="149"/>
              </a:xfrm>
              <a:prstGeom prst="rect">
                <a:avLst/>
              </a:prstGeom>
              <a:solidFill>
                <a:schemeClr val="accent1"/>
              </a:solidFill>
              <a:ln w="9525">
                <a:noFill/>
                <a:miter lim="800000"/>
                <a:headEnd/>
                <a:tailEnd/>
              </a:ln>
              <a:effectLst/>
            </p:spPr>
            <p:txBody>
              <a:bodyPr wrap="none" anchor="ctr"/>
              <a:lstStyle/>
              <a:p>
                <a:endParaRPr lang="ru-RU"/>
              </a:p>
            </p:txBody>
          </p:sp>
          <p:sp>
            <p:nvSpPr>
              <p:cNvPr id="359464" name="Rectangle 40"/>
              <p:cNvSpPr>
                <a:spLocks noChangeArrowheads="1"/>
              </p:cNvSpPr>
              <p:nvPr/>
            </p:nvSpPr>
            <p:spPr bwMode="auto">
              <a:xfrm>
                <a:off x="442" y="3067"/>
                <a:ext cx="149" cy="91"/>
              </a:xfrm>
              <a:prstGeom prst="rect">
                <a:avLst/>
              </a:prstGeom>
              <a:gradFill rotWithShape="1">
                <a:gsLst>
                  <a:gs pos="0">
                    <a:schemeClr val="accent1">
                      <a:gamma/>
                      <a:tint val="22353"/>
                      <a:invGamma/>
                      <a:alpha val="67000"/>
                    </a:schemeClr>
                  </a:gs>
                  <a:gs pos="100000">
                    <a:schemeClr val="accent1"/>
                  </a:gs>
                </a:gsLst>
                <a:lin ang="5400000" scaled="1"/>
              </a:gradFill>
              <a:ln w="9525">
                <a:noFill/>
                <a:miter lim="800000"/>
                <a:headEnd/>
                <a:tailEnd/>
              </a:ln>
              <a:effectLst/>
            </p:spPr>
            <p:txBody>
              <a:bodyPr wrap="none" anchor="ctr"/>
              <a:lstStyle/>
              <a:p>
                <a:endParaRPr lang="en-US" baseline="-25000">
                  <a:solidFill>
                    <a:schemeClr val="bg1"/>
                  </a:solidFill>
                </a:endParaRPr>
              </a:p>
            </p:txBody>
          </p:sp>
        </p:grpSp>
      </p:grpSp>
      <p:sp>
        <p:nvSpPr>
          <p:cNvPr id="359465" name="Text Box 41"/>
          <p:cNvSpPr txBox="1">
            <a:spLocks noChangeArrowheads="1"/>
          </p:cNvSpPr>
          <p:nvPr/>
        </p:nvSpPr>
        <p:spPr bwMode="auto">
          <a:xfrm rot="16200000">
            <a:off x="7068364" y="3163888"/>
            <a:ext cx="553998" cy="2949575"/>
          </a:xfrm>
          <a:prstGeom prst="rect">
            <a:avLst/>
          </a:prstGeom>
          <a:noFill/>
          <a:ln w="9525" algn="ctr">
            <a:noFill/>
            <a:miter lim="800000"/>
            <a:headEnd/>
            <a:tailEnd/>
          </a:ln>
          <a:effectLst/>
        </p:spPr>
        <p:txBody>
          <a:bodyPr vert="eaVert">
            <a:spAutoFit/>
          </a:bodyPr>
          <a:lstStyle/>
          <a:p>
            <a:pPr eaLnBrk="0" hangingPunct="0"/>
            <a:r>
              <a:rPr lang="en-US" altLang="ko-KR" sz="2400" b="1" dirty="0">
                <a:solidFill>
                  <a:schemeClr val="bg1"/>
                </a:solidFill>
                <a:ea typeface="굴림" charset="-127"/>
              </a:rPr>
              <a:t>43 Staff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258" name="Group 2"/>
          <p:cNvGrpSpPr>
            <a:grpSpLocks/>
          </p:cNvGrpSpPr>
          <p:nvPr/>
        </p:nvGrpSpPr>
        <p:grpSpPr bwMode="auto">
          <a:xfrm>
            <a:off x="2182813" y="1757363"/>
            <a:ext cx="5917579" cy="512762"/>
            <a:chOff x="1375" y="1469"/>
            <a:chExt cx="3326" cy="292"/>
          </a:xfrm>
        </p:grpSpPr>
        <p:sp>
          <p:nvSpPr>
            <p:cNvPr id="352259" name="AutoShape 3"/>
            <p:cNvSpPr>
              <a:spLocks noChangeArrowheads="1"/>
            </p:cNvSpPr>
            <p:nvPr/>
          </p:nvSpPr>
          <p:spPr bwMode="auto">
            <a:xfrm>
              <a:off x="1525" y="1507"/>
              <a:ext cx="3176" cy="230"/>
            </a:xfrm>
            <a:prstGeom prst="roundRect">
              <a:avLst>
                <a:gd name="adj" fmla="val 50000"/>
              </a:avLst>
            </a:prstGeom>
            <a:gradFill rotWithShape="1">
              <a:gsLst>
                <a:gs pos="0">
                  <a:schemeClr val="bg2">
                    <a:gamma/>
                    <a:shade val="75686"/>
                    <a:invGamma/>
                  </a:schemeClr>
                </a:gs>
                <a:gs pos="50000">
                  <a:schemeClr val="bg2"/>
                </a:gs>
                <a:gs pos="100000">
                  <a:schemeClr val="bg2">
                    <a:gamma/>
                    <a:shade val="75686"/>
                    <a:invGamma/>
                  </a:schemeClr>
                </a:gs>
              </a:gsLst>
              <a:lin ang="2700000" scaled="1"/>
            </a:gradFill>
            <a:ln w="25400">
              <a:noFill/>
              <a:round/>
              <a:headEnd/>
              <a:tailEnd/>
            </a:ln>
            <a:effectLst/>
          </p:spPr>
          <p:txBody>
            <a:bodyPr wrap="none" anchor="ctr"/>
            <a:lstStyle/>
            <a:p>
              <a:endParaRPr lang="ru-RU"/>
            </a:p>
          </p:txBody>
        </p:sp>
        <p:sp>
          <p:nvSpPr>
            <p:cNvPr id="352260" name="AutoShape 4"/>
            <p:cNvSpPr>
              <a:spLocks noChangeArrowheads="1"/>
            </p:cNvSpPr>
            <p:nvPr/>
          </p:nvSpPr>
          <p:spPr bwMode="auto">
            <a:xfrm>
              <a:off x="1375" y="1469"/>
              <a:ext cx="288" cy="292"/>
            </a:xfrm>
            <a:prstGeom prst="homePlate">
              <a:avLst>
                <a:gd name="adj" fmla="val 25000"/>
              </a:avLst>
            </a:prstGeom>
            <a:gradFill rotWithShape="1">
              <a:gsLst>
                <a:gs pos="0">
                  <a:schemeClr val="bg2">
                    <a:gamma/>
                    <a:shade val="46275"/>
                    <a:invGamma/>
                  </a:schemeClr>
                </a:gs>
                <a:gs pos="100000">
                  <a:schemeClr val="bg2"/>
                </a:gs>
              </a:gsLst>
              <a:lin ang="2700000" scaled="1"/>
            </a:gradFill>
            <a:ln w="38100">
              <a:solidFill>
                <a:schemeClr val="bg1"/>
              </a:solidFill>
              <a:miter lim="800000"/>
              <a:headEnd/>
              <a:tailEnd/>
            </a:ln>
            <a:effectLst/>
          </p:spPr>
          <p:txBody>
            <a:bodyPr wrap="none" anchor="ctr"/>
            <a:lstStyle/>
            <a:p>
              <a:endParaRPr lang="en-US" baseline="-25000"/>
            </a:p>
          </p:txBody>
        </p:sp>
      </p:grpSp>
      <p:grpSp>
        <p:nvGrpSpPr>
          <p:cNvPr id="352261" name="Group 5"/>
          <p:cNvGrpSpPr>
            <a:grpSpLocks/>
          </p:cNvGrpSpPr>
          <p:nvPr/>
        </p:nvGrpSpPr>
        <p:grpSpPr bwMode="auto">
          <a:xfrm>
            <a:off x="2182812" y="2693988"/>
            <a:ext cx="6061596" cy="436563"/>
            <a:chOff x="1375" y="2059"/>
            <a:chExt cx="3308" cy="292"/>
          </a:xfrm>
        </p:grpSpPr>
        <p:sp>
          <p:nvSpPr>
            <p:cNvPr id="352262" name="AutoShape 6"/>
            <p:cNvSpPr>
              <a:spLocks noChangeArrowheads="1"/>
            </p:cNvSpPr>
            <p:nvPr/>
          </p:nvSpPr>
          <p:spPr bwMode="auto">
            <a:xfrm>
              <a:off x="1507" y="2093"/>
              <a:ext cx="3176" cy="230"/>
            </a:xfrm>
            <a:prstGeom prst="roundRect">
              <a:avLst>
                <a:gd name="adj" fmla="val 50000"/>
              </a:avLst>
            </a:prstGeom>
            <a:gradFill rotWithShape="1">
              <a:gsLst>
                <a:gs pos="0">
                  <a:schemeClr val="accent1">
                    <a:gamma/>
                    <a:shade val="75686"/>
                    <a:invGamma/>
                  </a:schemeClr>
                </a:gs>
                <a:gs pos="50000">
                  <a:schemeClr val="accent1"/>
                </a:gs>
                <a:gs pos="100000">
                  <a:schemeClr val="accent1">
                    <a:gamma/>
                    <a:shade val="75686"/>
                    <a:invGamma/>
                  </a:schemeClr>
                </a:gs>
              </a:gsLst>
              <a:lin ang="2700000" scaled="1"/>
            </a:gradFill>
            <a:ln w="25400">
              <a:noFill/>
              <a:round/>
              <a:headEnd/>
              <a:tailEnd/>
            </a:ln>
            <a:effectLst/>
          </p:spPr>
          <p:txBody>
            <a:bodyPr wrap="none" anchor="ctr"/>
            <a:lstStyle/>
            <a:p>
              <a:endParaRPr lang="ru-RU"/>
            </a:p>
          </p:txBody>
        </p:sp>
        <p:sp>
          <p:nvSpPr>
            <p:cNvPr id="352263" name="AutoShape 7"/>
            <p:cNvSpPr>
              <a:spLocks noChangeArrowheads="1"/>
            </p:cNvSpPr>
            <p:nvPr/>
          </p:nvSpPr>
          <p:spPr bwMode="auto">
            <a:xfrm>
              <a:off x="1375" y="2059"/>
              <a:ext cx="288" cy="292"/>
            </a:xfrm>
            <a:prstGeom prst="homePlate">
              <a:avLst>
                <a:gd name="adj" fmla="val 25000"/>
              </a:avLst>
            </a:prstGeom>
            <a:gradFill rotWithShape="1">
              <a:gsLst>
                <a:gs pos="0">
                  <a:schemeClr val="accent1">
                    <a:gamma/>
                    <a:shade val="46275"/>
                    <a:invGamma/>
                  </a:schemeClr>
                </a:gs>
                <a:gs pos="100000">
                  <a:schemeClr val="accent1"/>
                </a:gs>
              </a:gsLst>
              <a:lin ang="2700000" scaled="1"/>
            </a:gradFill>
            <a:ln w="38100">
              <a:solidFill>
                <a:schemeClr val="bg1"/>
              </a:solidFill>
              <a:miter lim="800000"/>
              <a:headEnd/>
              <a:tailEnd/>
            </a:ln>
            <a:effectLst/>
          </p:spPr>
          <p:txBody>
            <a:bodyPr wrap="none" anchor="ctr"/>
            <a:lstStyle/>
            <a:p>
              <a:endParaRPr lang="en-US" baseline="-25000"/>
            </a:p>
          </p:txBody>
        </p:sp>
      </p:grpSp>
      <p:grpSp>
        <p:nvGrpSpPr>
          <p:cNvPr id="352264" name="Group 8"/>
          <p:cNvGrpSpPr>
            <a:grpSpLocks/>
          </p:cNvGrpSpPr>
          <p:nvPr/>
        </p:nvGrpSpPr>
        <p:grpSpPr bwMode="auto">
          <a:xfrm>
            <a:off x="2182812" y="3702050"/>
            <a:ext cx="6133603" cy="461964"/>
            <a:chOff x="1375" y="2694"/>
            <a:chExt cx="3326" cy="292"/>
          </a:xfrm>
        </p:grpSpPr>
        <p:sp>
          <p:nvSpPr>
            <p:cNvPr id="352265" name="AutoShape 9"/>
            <p:cNvSpPr>
              <a:spLocks noChangeArrowheads="1"/>
            </p:cNvSpPr>
            <p:nvPr/>
          </p:nvSpPr>
          <p:spPr bwMode="auto">
            <a:xfrm>
              <a:off x="1525" y="2731"/>
              <a:ext cx="3176" cy="230"/>
            </a:xfrm>
            <a:prstGeom prst="roundRect">
              <a:avLst>
                <a:gd name="adj" fmla="val 50000"/>
              </a:avLst>
            </a:prstGeom>
            <a:gradFill rotWithShape="1">
              <a:gsLst>
                <a:gs pos="0">
                  <a:schemeClr val="accent2">
                    <a:gamma/>
                    <a:shade val="80000"/>
                    <a:invGamma/>
                  </a:schemeClr>
                </a:gs>
                <a:gs pos="50000">
                  <a:schemeClr val="accent2"/>
                </a:gs>
                <a:gs pos="100000">
                  <a:schemeClr val="accent2">
                    <a:gamma/>
                    <a:shade val="80000"/>
                    <a:invGamma/>
                  </a:schemeClr>
                </a:gs>
              </a:gsLst>
              <a:lin ang="2700000" scaled="1"/>
            </a:gradFill>
            <a:ln w="25400">
              <a:noFill/>
              <a:round/>
              <a:headEnd/>
              <a:tailEnd/>
            </a:ln>
            <a:effectLst/>
          </p:spPr>
          <p:txBody>
            <a:bodyPr wrap="none" anchor="ctr"/>
            <a:lstStyle/>
            <a:p>
              <a:endParaRPr lang="ru-RU"/>
            </a:p>
          </p:txBody>
        </p:sp>
        <p:sp>
          <p:nvSpPr>
            <p:cNvPr id="352266" name="AutoShape 10"/>
            <p:cNvSpPr>
              <a:spLocks noChangeArrowheads="1"/>
            </p:cNvSpPr>
            <p:nvPr/>
          </p:nvSpPr>
          <p:spPr bwMode="auto">
            <a:xfrm>
              <a:off x="1375" y="2694"/>
              <a:ext cx="288" cy="292"/>
            </a:xfrm>
            <a:prstGeom prst="homePlate">
              <a:avLst>
                <a:gd name="adj" fmla="val 25000"/>
              </a:avLst>
            </a:prstGeom>
            <a:gradFill rotWithShape="1">
              <a:gsLst>
                <a:gs pos="0">
                  <a:schemeClr val="accent2">
                    <a:gamma/>
                    <a:shade val="46275"/>
                    <a:invGamma/>
                  </a:schemeClr>
                </a:gs>
                <a:gs pos="100000">
                  <a:schemeClr val="accent2"/>
                </a:gs>
              </a:gsLst>
              <a:lin ang="2700000" scaled="1"/>
            </a:gradFill>
            <a:ln w="38100">
              <a:solidFill>
                <a:schemeClr val="bg1"/>
              </a:solidFill>
              <a:miter lim="800000"/>
              <a:headEnd/>
              <a:tailEnd/>
            </a:ln>
            <a:effectLst/>
          </p:spPr>
          <p:txBody>
            <a:bodyPr wrap="none" anchor="ctr"/>
            <a:lstStyle/>
            <a:p>
              <a:endParaRPr lang="en-US" baseline="-25000"/>
            </a:p>
          </p:txBody>
        </p:sp>
      </p:grpSp>
      <p:grpSp>
        <p:nvGrpSpPr>
          <p:cNvPr id="352267" name="Group 11"/>
          <p:cNvGrpSpPr>
            <a:grpSpLocks/>
          </p:cNvGrpSpPr>
          <p:nvPr/>
        </p:nvGrpSpPr>
        <p:grpSpPr bwMode="auto">
          <a:xfrm>
            <a:off x="2182813" y="4638674"/>
            <a:ext cx="6205750" cy="466725"/>
            <a:chOff x="1375" y="3284"/>
            <a:chExt cx="3594" cy="292"/>
          </a:xfrm>
        </p:grpSpPr>
        <p:sp>
          <p:nvSpPr>
            <p:cNvPr id="352268" name="AutoShape 12"/>
            <p:cNvSpPr>
              <a:spLocks noChangeArrowheads="1"/>
            </p:cNvSpPr>
            <p:nvPr/>
          </p:nvSpPr>
          <p:spPr bwMode="auto">
            <a:xfrm>
              <a:off x="1501" y="3319"/>
              <a:ext cx="3468" cy="230"/>
            </a:xfrm>
            <a:prstGeom prst="roundRect">
              <a:avLst>
                <a:gd name="adj" fmla="val 50000"/>
              </a:avLst>
            </a:prstGeom>
            <a:gradFill rotWithShape="1">
              <a:gsLst>
                <a:gs pos="0">
                  <a:schemeClr val="hlink">
                    <a:gamma/>
                    <a:shade val="75686"/>
                    <a:invGamma/>
                  </a:schemeClr>
                </a:gs>
                <a:gs pos="50000">
                  <a:schemeClr val="hlink"/>
                </a:gs>
                <a:gs pos="100000">
                  <a:schemeClr val="hlink">
                    <a:gamma/>
                    <a:shade val="75686"/>
                    <a:invGamma/>
                  </a:schemeClr>
                </a:gs>
              </a:gsLst>
              <a:lin ang="2700000" scaled="1"/>
            </a:gradFill>
            <a:ln w="25400">
              <a:noFill/>
              <a:round/>
              <a:headEnd/>
              <a:tailEnd/>
            </a:ln>
            <a:effectLst/>
          </p:spPr>
          <p:txBody>
            <a:bodyPr wrap="none" anchor="ctr"/>
            <a:lstStyle/>
            <a:p>
              <a:endParaRPr lang="ru-RU"/>
            </a:p>
          </p:txBody>
        </p:sp>
        <p:sp>
          <p:nvSpPr>
            <p:cNvPr id="352269" name="AutoShape 13"/>
            <p:cNvSpPr>
              <a:spLocks noChangeArrowheads="1"/>
            </p:cNvSpPr>
            <p:nvPr/>
          </p:nvSpPr>
          <p:spPr bwMode="auto">
            <a:xfrm>
              <a:off x="1375" y="3284"/>
              <a:ext cx="288" cy="292"/>
            </a:xfrm>
            <a:prstGeom prst="homePlate">
              <a:avLst>
                <a:gd name="adj" fmla="val 25000"/>
              </a:avLst>
            </a:prstGeom>
            <a:gradFill rotWithShape="1">
              <a:gsLst>
                <a:gs pos="0">
                  <a:schemeClr val="hlink">
                    <a:gamma/>
                    <a:shade val="46275"/>
                    <a:invGamma/>
                  </a:schemeClr>
                </a:gs>
                <a:gs pos="100000">
                  <a:schemeClr val="hlink"/>
                </a:gs>
              </a:gsLst>
              <a:lin ang="2700000" scaled="1"/>
            </a:gradFill>
            <a:ln w="38100">
              <a:solidFill>
                <a:schemeClr val="bg1"/>
              </a:solidFill>
              <a:miter lim="800000"/>
              <a:headEnd/>
              <a:tailEnd/>
            </a:ln>
            <a:effectLst/>
          </p:spPr>
          <p:txBody>
            <a:bodyPr wrap="none" anchor="ctr"/>
            <a:lstStyle/>
            <a:p>
              <a:endParaRPr lang="en-US" baseline="-25000" dirty="0"/>
            </a:p>
          </p:txBody>
        </p:sp>
      </p:grpSp>
      <p:sp>
        <p:nvSpPr>
          <p:cNvPr id="352270" name="AutoShape 14"/>
          <p:cNvSpPr>
            <a:spLocks noChangeArrowheads="1"/>
          </p:cNvSpPr>
          <p:nvPr/>
        </p:nvSpPr>
        <p:spPr bwMode="gray">
          <a:xfrm>
            <a:off x="2709863" y="1749425"/>
            <a:ext cx="3240087" cy="466725"/>
          </a:xfrm>
          <a:prstGeom prst="roundRect">
            <a:avLst>
              <a:gd name="adj" fmla="val 16667"/>
            </a:avLst>
          </a:prstGeom>
          <a:noFill/>
          <a:ln w="38100">
            <a:noFill/>
            <a:round/>
            <a:headEnd/>
            <a:tailEnd/>
          </a:ln>
          <a:effectLst/>
        </p:spPr>
        <p:txBody>
          <a:bodyPr wrap="none" anchor="ctr"/>
          <a:lstStyle/>
          <a:p>
            <a:pPr algn="l" latinLnBrk="1"/>
            <a:r>
              <a:rPr kumimoji="1" lang="en-US" altLang="ko-KR" b="1" dirty="0">
                <a:solidFill>
                  <a:srgbClr val="FFFFFF"/>
                </a:solidFill>
                <a:ea typeface="굴림" charset="-127"/>
              </a:rPr>
              <a:t>JSA Office 904.732.4343</a:t>
            </a:r>
          </a:p>
        </p:txBody>
      </p:sp>
      <p:sp>
        <p:nvSpPr>
          <p:cNvPr id="352271" name="AutoShape 15"/>
          <p:cNvSpPr>
            <a:spLocks noChangeArrowheads="1"/>
          </p:cNvSpPr>
          <p:nvPr/>
        </p:nvSpPr>
        <p:spPr bwMode="gray">
          <a:xfrm>
            <a:off x="2719388" y="2692400"/>
            <a:ext cx="3436788" cy="466725"/>
          </a:xfrm>
          <a:prstGeom prst="roundRect">
            <a:avLst>
              <a:gd name="adj" fmla="val 16667"/>
            </a:avLst>
          </a:prstGeom>
          <a:noFill/>
          <a:ln w="38100">
            <a:noFill/>
            <a:round/>
            <a:headEnd/>
            <a:tailEnd/>
          </a:ln>
          <a:effectLst/>
        </p:spPr>
        <p:txBody>
          <a:bodyPr wrap="none" anchor="ctr"/>
          <a:lstStyle/>
          <a:p>
            <a:pPr algn="l" latinLnBrk="1"/>
            <a:r>
              <a:rPr kumimoji="1" lang="en-US" altLang="ko-KR" b="1" dirty="0">
                <a:solidFill>
                  <a:schemeClr val="bg1"/>
                </a:solidFill>
                <a:ea typeface="굴림" charset="-127"/>
              </a:rPr>
              <a:t>Trina Middleton Education Director  904.378.6841</a:t>
            </a:r>
          </a:p>
        </p:txBody>
      </p:sp>
      <p:sp>
        <p:nvSpPr>
          <p:cNvPr id="352272" name="AutoShape 16"/>
          <p:cNvSpPr>
            <a:spLocks noChangeArrowheads="1"/>
          </p:cNvSpPr>
          <p:nvPr/>
        </p:nvSpPr>
        <p:spPr bwMode="gray">
          <a:xfrm>
            <a:off x="2700338" y="3717925"/>
            <a:ext cx="3095625" cy="466725"/>
          </a:xfrm>
          <a:prstGeom prst="roundRect">
            <a:avLst>
              <a:gd name="adj" fmla="val 16667"/>
            </a:avLst>
          </a:prstGeom>
          <a:noFill/>
          <a:ln w="38100">
            <a:noFill/>
            <a:round/>
            <a:headEnd/>
            <a:tailEnd/>
          </a:ln>
          <a:effectLst/>
        </p:spPr>
        <p:txBody>
          <a:bodyPr wrap="none" anchor="ctr"/>
          <a:lstStyle/>
          <a:p>
            <a:pPr algn="l" latinLnBrk="1"/>
            <a:r>
              <a:rPr kumimoji="1" lang="en-US" altLang="ko-KR" b="1" dirty="0">
                <a:solidFill>
                  <a:schemeClr val="bg1"/>
                </a:solidFill>
                <a:ea typeface="굴림" charset="-127"/>
              </a:rPr>
              <a:t>Kelli Armstrong, Clinic Director 904.477.5991</a:t>
            </a:r>
          </a:p>
        </p:txBody>
      </p:sp>
      <p:sp>
        <p:nvSpPr>
          <p:cNvPr id="352273" name="AutoShape 17"/>
          <p:cNvSpPr>
            <a:spLocks noChangeArrowheads="1"/>
          </p:cNvSpPr>
          <p:nvPr/>
        </p:nvSpPr>
        <p:spPr bwMode="gray">
          <a:xfrm>
            <a:off x="2717800" y="4624388"/>
            <a:ext cx="3095625" cy="466725"/>
          </a:xfrm>
          <a:prstGeom prst="roundRect">
            <a:avLst>
              <a:gd name="adj" fmla="val 16667"/>
            </a:avLst>
          </a:prstGeom>
          <a:noFill/>
          <a:ln w="38100">
            <a:noFill/>
            <a:round/>
            <a:headEnd/>
            <a:tailEnd/>
          </a:ln>
          <a:effectLst/>
        </p:spPr>
        <p:txBody>
          <a:bodyPr wrap="none" anchor="ctr"/>
          <a:lstStyle/>
          <a:p>
            <a:pPr algn="l" latinLnBrk="1"/>
            <a:r>
              <a:rPr kumimoji="1" lang="en-US" altLang="ko-KR" b="1" dirty="0">
                <a:solidFill>
                  <a:schemeClr val="bg1"/>
                </a:solidFill>
                <a:ea typeface="굴림" charset="-127"/>
              </a:rPr>
              <a:t>Michelle Dunham, Executive Director 904.993.0045</a:t>
            </a:r>
          </a:p>
        </p:txBody>
      </p:sp>
      <p:sp>
        <p:nvSpPr>
          <p:cNvPr id="352274" name="AutoShape 18"/>
          <p:cNvSpPr>
            <a:spLocks noChangeArrowheads="1"/>
          </p:cNvSpPr>
          <p:nvPr/>
        </p:nvSpPr>
        <p:spPr bwMode="auto">
          <a:xfrm>
            <a:off x="1692275" y="1700213"/>
            <a:ext cx="574675" cy="577850"/>
          </a:xfrm>
          <a:prstGeom prst="roundRect">
            <a:avLst>
              <a:gd name="adj" fmla="val 14222"/>
            </a:avLst>
          </a:prstGeom>
          <a:solidFill>
            <a:schemeClr val="bg2"/>
          </a:solidFill>
          <a:ln w="9525">
            <a:noFill/>
            <a:round/>
            <a:headEnd/>
            <a:tailEnd/>
          </a:ln>
          <a:effectLst/>
        </p:spPr>
        <p:txBody>
          <a:bodyPr wrap="none" anchor="ctr"/>
          <a:lstStyle/>
          <a:p>
            <a:endParaRPr lang="en-US" sz="2400"/>
          </a:p>
        </p:txBody>
      </p:sp>
      <p:grpSp>
        <p:nvGrpSpPr>
          <p:cNvPr id="352275" name="Group 19"/>
          <p:cNvGrpSpPr>
            <a:grpSpLocks/>
          </p:cNvGrpSpPr>
          <p:nvPr/>
        </p:nvGrpSpPr>
        <p:grpSpPr bwMode="auto">
          <a:xfrm>
            <a:off x="1692275" y="1700213"/>
            <a:ext cx="574675" cy="577850"/>
            <a:chOff x="868" y="1477"/>
            <a:chExt cx="4251" cy="2141"/>
          </a:xfrm>
        </p:grpSpPr>
        <p:sp>
          <p:nvSpPr>
            <p:cNvPr id="352276" name="Oval 20"/>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52277" name="Oval 21"/>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52278" name="Oval 22"/>
          <p:cNvSpPr>
            <a:spLocks noChangeArrowheads="1"/>
          </p:cNvSpPr>
          <p:nvPr/>
        </p:nvSpPr>
        <p:spPr bwMode="auto">
          <a:xfrm flipH="1">
            <a:off x="1738313" y="1752600"/>
            <a:ext cx="482600" cy="460375"/>
          </a:xfrm>
          <a:prstGeom prst="ellipse">
            <a:avLst/>
          </a:prstGeom>
          <a:solidFill>
            <a:schemeClr val="bg2"/>
          </a:solidFill>
          <a:ln w="9525">
            <a:noFill/>
            <a:round/>
            <a:headEnd/>
            <a:tailEnd/>
          </a:ln>
          <a:effectLst/>
        </p:spPr>
        <p:txBody>
          <a:bodyPr wrap="none" anchor="ctr"/>
          <a:lstStyle/>
          <a:p>
            <a:endParaRPr lang="en-US" sz="2000" b="1">
              <a:solidFill>
                <a:schemeClr val="bg1"/>
              </a:solidFill>
            </a:endParaRPr>
          </a:p>
        </p:txBody>
      </p:sp>
      <p:sp>
        <p:nvSpPr>
          <p:cNvPr id="352279" name="Oval 23"/>
          <p:cNvSpPr>
            <a:spLocks noChangeArrowheads="1"/>
          </p:cNvSpPr>
          <p:nvPr/>
        </p:nvSpPr>
        <p:spPr bwMode="auto">
          <a:xfrm flipH="1">
            <a:off x="1785938" y="1762125"/>
            <a:ext cx="377825" cy="304800"/>
          </a:xfrm>
          <a:prstGeom prst="ellipse">
            <a:avLst/>
          </a:prstGeom>
          <a:gradFill rotWithShape="1">
            <a:gsLst>
              <a:gs pos="0">
                <a:schemeClr val="bg2">
                  <a:gamma/>
                  <a:tint val="14510"/>
                  <a:invGamma/>
                </a:schemeClr>
              </a:gs>
              <a:gs pos="100000">
                <a:schemeClr val="bg2">
                  <a:alpha val="38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2280" name="AutoShape 24"/>
          <p:cNvSpPr>
            <a:spLocks noChangeArrowheads="1"/>
          </p:cNvSpPr>
          <p:nvPr/>
        </p:nvSpPr>
        <p:spPr bwMode="gray">
          <a:xfrm>
            <a:off x="1692275" y="1701800"/>
            <a:ext cx="576263" cy="539750"/>
          </a:xfrm>
          <a:prstGeom prst="roundRect">
            <a:avLst>
              <a:gd name="adj" fmla="val 16667"/>
            </a:avLst>
          </a:prstGeom>
          <a:noFill/>
          <a:ln w="38100">
            <a:noFill/>
            <a:round/>
            <a:headEnd/>
            <a:tailEnd/>
          </a:ln>
          <a:effectLst/>
        </p:spPr>
        <p:txBody>
          <a:bodyPr wrap="none" anchor="ctr"/>
          <a:lstStyle/>
          <a:p>
            <a:pPr latinLnBrk="1"/>
            <a:r>
              <a:rPr kumimoji="1" lang="uk-UA" altLang="ko-KR" b="1">
                <a:solidFill>
                  <a:schemeClr val="bg1"/>
                </a:solidFill>
              </a:rPr>
              <a:t>1</a:t>
            </a:r>
            <a:endParaRPr kumimoji="1" lang="en-US" altLang="ko-KR" b="1">
              <a:solidFill>
                <a:schemeClr val="bg1"/>
              </a:solidFill>
              <a:ea typeface="굴림" charset="-127"/>
            </a:endParaRPr>
          </a:p>
        </p:txBody>
      </p:sp>
      <p:grpSp>
        <p:nvGrpSpPr>
          <p:cNvPr id="352281" name="Group 25"/>
          <p:cNvGrpSpPr>
            <a:grpSpLocks/>
          </p:cNvGrpSpPr>
          <p:nvPr/>
        </p:nvGrpSpPr>
        <p:grpSpPr bwMode="auto">
          <a:xfrm>
            <a:off x="1692275" y="2636838"/>
            <a:ext cx="576263" cy="577850"/>
            <a:chOff x="1066" y="2023"/>
            <a:chExt cx="363" cy="364"/>
          </a:xfrm>
        </p:grpSpPr>
        <p:sp>
          <p:nvSpPr>
            <p:cNvPr id="352282" name="AutoShape 26"/>
            <p:cNvSpPr>
              <a:spLocks noChangeArrowheads="1"/>
            </p:cNvSpPr>
            <p:nvPr/>
          </p:nvSpPr>
          <p:spPr bwMode="auto">
            <a:xfrm>
              <a:off x="1068" y="2024"/>
              <a:ext cx="360" cy="363"/>
            </a:xfrm>
            <a:prstGeom prst="roundRect">
              <a:avLst>
                <a:gd name="adj" fmla="val 14222"/>
              </a:avLst>
            </a:prstGeom>
            <a:solidFill>
              <a:schemeClr val="accent1"/>
            </a:solidFill>
            <a:ln w="9525">
              <a:noFill/>
              <a:round/>
              <a:headEnd/>
              <a:tailEnd/>
            </a:ln>
            <a:effectLst/>
          </p:spPr>
          <p:txBody>
            <a:bodyPr wrap="none" anchor="ctr"/>
            <a:lstStyle/>
            <a:p>
              <a:endParaRPr lang="en-US" sz="1400"/>
            </a:p>
          </p:txBody>
        </p:sp>
        <p:grpSp>
          <p:nvGrpSpPr>
            <p:cNvPr id="352283" name="Group 27"/>
            <p:cNvGrpSpPr>
              <a:grpSpLocks/>
            </p:cNvGrpSpPr>
            <p:nvPr/>
          </p:nvGrpSpPr>
          <p:grpSpPr bwMode="auto">
            <a:xfrm>
              <a:off x="1068" y="2023"/>
              <a:ext cx="359" cy="364"/>
              <a:chOff x="868" y="1477"/>
              <a:chExt cx="4251" cy="2141"/>
            </a:xfrm>
          </p:grpSpPr>
          <p:sp>
            <p:nvSpPr>
              <p:cNvPr id="352284" name="Oval 2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52285" name="Oval 2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52286" name="Oval 30"/>
            <p:cNvSpPr>
              <a:spLocks noChangeArrowheads="1"/>
            </p:cNvSpPr>
            <p:nvPr/>
          </p:nvSpPr>
          <p:spPr bwMode="auto">
            <a:xfrm flipH="1">
              <a:off x="1097" y="2056"/>
              <a:ext cx="302" cy="292"/>
            </a:xfrm>
            <a:prstGeom prst="ellipse">
              <a:avLst/>
            </a:prstGeom>
            <a:solidFill>
              <a:schemeClr val="accent1"/>
            </a:solidFill>
            <a:ln w="9525">
              <a:noFill/>
              <a:round/>
              <a:headEnd/>
              <a:tailEnd/>
            </a:ln>
            <a:effectLst/>
          </p:spPr>
          <p:txBody>
            <a:bodyPr wrap="none" anchor="ctr"/>
            <a:lstStyle/>
            <a:p>
              <a:endParaRPr lang="en-US" sz="2000" b="1">
                <a:solidFill>
                  <a:schemeClr val="bg1"/>
                </a:solidFill>
              </a:endParaRPr>
            </a:p>
          </p:txBody>
        </p:sp>
        <p:sp>
          <p:nvSpPr>
            <p:cNvPr id="352287" name="Oval 31"/>
            <p:cNvSpPr>
              <a:spLocks noChangeArrowheads="1"/>
            </p:cNvSpPr>
            <p:nvPr/>
          </p:nvSpPr>
          <p:spPr bwMode="auto">
            <a:xfrm flipH="1">
              <a:off x="1125" y="2064"/>
              <a:ext cx="244" cy="191"/>
            </a:xfrm>
            <a:prstGeom prst="ellipse">
              <a:avLst/>
            </a:prstGeom>
            <a:gradFill rotWithShape="1">
              <a:gsLst>
                <a:gs pos="0">
                  <a:schemeClr val="accent1">
                    <a:gamma/>
                    <a:tint val="20000"/>
                    <a:invGamma/>
                  </a:schemeClr>
                </a:gs>
                <a:gs pos="100000">
                  <a:schemeClr val="accent1">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2288" name="AutoShape 32"/>
            <p:cNvSpPr>
              <a:spLocks noChangeArrowheads="1"/>
            </p:cNvSpPr>
            <p:nvPr/>
          </p:nvSpPr>
          <p:spPr bwMode="gray">
            <a:xfrm>
              <a:off x="1066" y="2024"/>
              <a:ext cx="363" cy="340"/>
            </a:xfrm>
            <a:prstGeom prst="roundRect">
              <a:avLst>
                <a:gd name="adj" fmla="val 16667"/>
              </a:avLst>
            </a:prstGeom>
            <a:noFill/>
            <a:ln w="38100">
              <a:noFill/>
              <a:round/>
              <a:headEnd/>
              <a:tailEnd/>
            </a:ln>
            <a:effectLst/>
          </p:spPr>
          <p:txBody>
            <a:bodyPr wrap="none" anchor="ctr"/>
            <a:lstStyle/>
            <a:p>
              <a:pPr latinLnBrk="1"/>
              <a:r>
                <a:rPr kumimoji="1" lang="uk-UA" altLang="ko-KR" b="1">
                  <a:solidFill>
                    <a:schemeClr val="bg1"/>
                  </a:solidFill>
                </a:rPr>
                <a:t>2</a:t>
              </a:r>
              <a:endParaRPr kumimoji="1" lang="en-US" altLang="ko-KR" b="1">
                <a:solidFill>
                  <a:schemeClr val="bg1"/>
                </a:solidFill>
                <a:ea typeface="굴림" charset="-127"/>
              </a:endParaRPr>
            </a:p>
          </p:txBody>
        </p:sp>
      </p:grpSp>
      <p:grpSp>
        <p:nvGrpSpPr>
          <p:cNvPr id="352289" name="Group 33"/>
          <p:cNvGrpSpPr>
            <a:grpSpLocks/>
          </p:cNvGrpSpPr>
          <p:nvPr/>
        </p:nvGrpSpPr>
        <p:grpSpPr bwMode="auto">
          <a:xfrm>
            <a:off x="1692275" y="3646488"/>
            <a:ext cx="576263" cy="577850"/>
            <a:chOff x="1066" y="2659"/>
            <a:chExt cx="363" cy="364"/>
          </a:xfrm>
        </p:grpSpPr>
        <p:sp>
          <p:nvSpPr>
            <p:cNvPr id="352290" name="AutoShape 34"/>
            <p:cNvSpPr>
              <a:spLocks noChangeArrowheads="1"/>
            </p:cNvSpPr>
            <p:nvPr/>
          </p:nvSpPr>
          <p:spPr bwMode="auto">
            <a:xfrm>
              <a:off x="1067" y="2659"/>
              <a:ext cx="361" cy="363"/>
            </a:xfrm>
            <a:prstGeom prst="roundRect">
              <a:avLst>
                <a:gd name="adj" fmla="val 14222"/>
              </a:avLst>
            </a:prstGeom>
            <a:solidFill>
              <a:schemeClr val="accent2"/>
            </a:solidFill>
            <a:ln w="9525">
              <a:noFill/>
              <a:round/>
              <a:headEnd/>
              <a:tailEnd/>
            </a:ln>
            <a:effectLst/>
          </p:spPr>
          <p:txBody>
            <a:bodyPr wrap="none" anchor="ctr"/>
            <a:lstStyle/>
            <a:p>
              <a:endParaRPr lang="en-US" sz="1400"/>
            </a:p>
          </p:txBody>
        </p:sp>
        <p:grpSp>
          <p:nvGrpSpPr>
            <p:cNvPr id="352291" name="Group 35"/>
            <p:cNvGrpSpPr>
              <a:grpSpLocks/>
            </p:cNvGrpSpPr>
            <p:nvPr/>
          </p:nvGrpSpPr>
          <p:grpSpPr bwMode="auto">
            <a:xfrm>
              <a:off x="1066" y="2659"/>
              <a:ext cx="361" cy="364"/>
              <a:chOff x="868" y="1477"/>
              <a:chExt cx="4251" cy="2141"/>
            </a:xfrm>
          </p:grpSpPr>
          <p:sp>
            <p:nvSpPr>
              <p:cNvPr id="352292" name="Oval 3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52293" name="Oval 3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52294" name="Oval 38"/>
            <p:cNvSpPr>
              <a:spLocks noChangeArrowheads="1"/>
            </p:cNvSpPr>
            <p:nvPr/>
          </p:nvSpPr>
          <p:spPr bwMode="auto">
            <a:xfrm flipH="1">
              <a:off x="1095" y="2692"/>
              <a:ext cx="303" cy="293"/>
            </a:xfrm>
            <a:prstGeom prst="ellipse">
              <a:avLst/>
            </a:prstGeom>
            <a:solidFill>
              <a:schemeClr val="accent2"/>
            </a:solidFill>
            <a:ln w="9525">
              <a:noFill/>
              <a:round/>
              <a:headEnd/>
              <a:tailEnd/>
            </a:ln>
            <a:effectLst/>
          </p:spPr>
          <p:txBody>
            <a:bodyPr wrap="none" anchor="ctr"/>
            <a:lstStyle/>
            <a:p>
              <a:endParaRPr lang="en-US" sz="2000" b="1">
                <a:solidFill>
                  <a:schemeClr val="bg1"/>
                </a:solidFill>
              </a:endParaRPr>
            </a:p>
          </p:txBody>
        </p:sp>
        <p:sp>
          <p:nvSpPr>
            <p:cNvPr id="352295" name="Oval 39"/>
            <p:cNvSpPr>
              <a:spLocks noChangeArrowheads="1"/>
            </p:cNvSpPr>
            <p:nvPr/>
          </p:nvSpPr>
          <p:spPr bwMode="auto">
            <a:xfrm flipH="1">
              <a:off x="1123" y="2700"/>
              <a:ext cx="246" cy="191"/>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2296" name="AutoShape 40"/>
            <p:cNvSpPr>
              <a:spLocks noChangeArrowheads="1"/>
            </p:cNvSpPr>
            <p:nvPr/>
          </p:nvSpPr>
          <p:spPr bwMode="gray">
            <a:xfrm>
              <a:off x="1066" y="2659"/>
              <a:ext cx="363" cy="340"/>
            </a:xfrm>
            <a:prstGeom prst="roundRect">
              <a:avLst>
                <a:gd name="adj" fmla="val 16667"/>
              </a:avLst>
            </a:prstGeom>
            <a:noFill/>
            <a:ln w="38100">
              <a:noFill/>
              <a:round/>
              <a:headEnd/>
              <a:tailEnd/>
            </a:ln>
            <a:effectLst/>
          </p:spPr>
          <p:txBody>
            <a:bodyPr wrap="none" anchor="ctr"/>
            <a:lstStyle/>
            <a:p>
              <a:pPr latinLnBrk="1"/>
              <a:r>
                <a:rPr kumimoji="1" lang="uk-UA" altLang="ko-KR" b="1">
                  <a:solidFill>
                    <a:schemeClr val="bg1"/>
                  </a:solidFill>
                </a:rPr>
                <a:t>3</a:t>
              </a:r>
              <a:endParaRPr kumimoji="1" lang="en-US" altLang="ko-KR" b="1">
                <a:solidFill>
                  <a:schemeClr val="bg1"/>
                </a:solidFill>
                <a:ea typeface="굴림" charset="-127"/>
              </a:endParaRPr>
            </a:p>
          </p:txBody>
        </p:sp>
      </p:grpSp>
      <p:grpSp>
        <p:nvGrpSpPr>
          <p:cNvPr id="352297" name="Group 41"/>
          <p:cNvGrpSpPr>
            <a:grpSpLocks/>
          </p:cNvGrpSpPr>
          <p:nvPr/>
        </p:nvGrpSpPr>
        <p:grpSpPr bwMode="auto">
          <a:xfrm>
            <a:off x="1692275" y="4581525"/>
            <a:ext cx="576263" cy="577850"/>
            <a:chOff x="1066" y="3248"/>
            <a:chExt cx="363" cy="364"/>
          </a:xfrm>
        </p:grpSpPr>
        <p:sp>
          <p:nvSpPr>
            <p:cNvPr id="352298" name="AutoShape 42"/>
            <p:cNvSpPr>
              <a:spLocks noChangeArrowheads="1"/>
            </p:cNvSpPr>
            <p:nvPr/>
          </p:nvSpPr>
          <p:spPr bwMode="auto">
            <a:xfrm>
              <a:off x="1067" y="3249"/>
              <a:ext cx="361" cy="363"/>
            </a:xfrm>
            <a:prstGeom prst="roundRect">
              <a:avLst>
                <a:gd name="adj" fmla="val 14222"/>
              </a:avLst>
            </a:prstGeom>
            <a:solidFill>
              <a:schemeClr val="hlink"/>
            </a:solidFill>
            <a:ln w="9525">
              <a:noFill/>
              <a:round/>
              <a:headEnd/>
              <a:tailEnd/>
            </a:ln>
            <a:effectLst/>
          </p:spPr>
          <p:txBody>
            <a:bodyPr wrap="none" anchor="ctr"/>
            <a:lstStyle/>
            <a:p>
              <a:endParaRPr lang="en-US" sz="1400"/>
            </a:p>
          </p:txBody>
        </p:sp>
        <p:grpSp>
          <p:nvGrpSpPr>
            <p:cNvPr id="352299" name="Group 43"/>
            <p:cNvGrpSpPr>
              <a:grpSpLocks/>
            </p:cNvGrpSpPr>
            <p:nvPr/>
          </p:nvGrpSpPr>
          <p:grpSpPr bwMode="auto">
            <a:xfrm>
              <a:off x="1066" y="3248"/>
              <a:ext cx="360" cy="364"/>
              <a:chOff x="4195" y="1525"/>
              <a:chExt cx="1134" cy="993"/>
            </a:xfrm>
          </p:grpSpPr>
          <p:grpSp>
            <p:nvGrpSpPr>
              <p:cNvPr id="352300" name="Group 44"/>
              <p:cNvGrpSpPr>
                <a:grpSpLocks/>
              </p:cNvGrpSpPr>
              <p:nvPr/>
            </p:nvGrpSpPr>
            <p:grpSpPr bwMode="auto">
              <a:xfrm>
                <a:off x="4195" y="1525"/>
                <a:ext cx="1134" cy="993"/>
                <a:chOff x="868" y="1477"/>
                <a:chExt cx="4251" cy="2141"/>
              </a:xfrm>
            </p:grpSpPr>
            <p:sp>
              <p:nvSpPr>
                <p:cNvPr id="352301" name="Oval 45"/>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352302" name="Oval 46"/>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352303" name="Oval 47"/>
              <p:cNvSpPr>
                <a:spLocks noChangeArrowheads="1"/>
              </p:cNvSpPr>
              <p:nvPr/>
            </p:nvSpPr>
            <p:spPr bwMode="auto">
              <a:xfrm flipH="1">
                <a:off x="4286" y="1616"/>
                <a:ext cx="953" cy="795"/>
              </a:xfrm>
              <a:prstGeom prst="ellipse">
                <a:avLst/>
              </a:prstGeom>
              <a:solidFill>
                <a:schemeClr val="hlink"/>
              </a:solidFill>
              <a:ln w="9525">
                <a:noFill/>
                <a:round/>
                <a:headEnd/>
                <a:tailEnd/>
              </a:ln>
              <a:effectLst/>
            </p:spPr>
            <p:txBody>
              <a:bodyPr wrap="none" anchor="ctr"/>
              <a:lstStyle/>
              <a:p>
                <a:endParaRPr lang="en-US" sz="2000" b="1">
                  <a:solidFill>
                    <a:schemeClr val="bg1"/>
                  </a:solidFill>
                </a:endParaRPr>
              </a:p>
            </p:txBody>
          </p:sp>
        </p:grpSp>
        <p:sp>
          <p:nvSpPr>
            <p:cNvPr id="352304" name="Oval 48"/>
            <p:cNvSpPr>
              <a:spLocks noChangeArrowheads="1"/>
            </p:cNvSpPr>
            <p:nvPr/>
          </p:nvSpPr>
          <p:spPr bwMode="auto">
            <a:xfrm flipH="1">
              <a:off x="1123" y="3290"/>
              <a:ext cx="244" cy="191"/>
            </a:xfrm>
            <a:prstGeom prst="ellipse">
              <a:avLst/>
            </a:prstGeom>
            <a:gradFill rotWithShape="1">
              <a:gsLst>
                <a:gs pos="0">
                  <a:schemeClr val="hlink">
                    <a:gamma/>
                    <a:tint val="26667"/>
                    <a:invGamma/>
                  </a:schemeClr>
                </a:gs>
                <a:gs pos="100000">
                  <a:schemeClr val="hlink">
                    <a:alpha val="37000"/>
                  </a:schemeClr>
                </a:gs>
              </a:gsLst>
              <a:lin ang="5400000" scaled="1"/>
            </a:gradFill>
            <a:ln w="9525">
              <a:noFill/>
              <a:round/>
              <a:headEnd/>
              <a:tailEnd/>
            </a:ln>
            <a:effectLst/>
          </p:spPr>
          <p:txBody>
            <a:bodyPr wrap="none" anchor="ctr"/>
            <a:lstStyle/>
            <a:p>
              <a:endParaRPr lang="en-US" sz="2000" b="1">
                <a:solidFill>
                  <a:schemeClr val="bg1"/>
                </a:solidFill>
              </a:endParaRPr>
            </a:p>
          </p:txBody>
        </p:sp>
        <p:sp>
          <p:nvSpPr>
            <p:cNvPr id="352305" name="AutoShape 49"/>
            <p:cNvSpPr>
              <a:spLocks noChangeArrowheads="1"/>
            </p:cNvSpPr>
            <p:nvPr/>
          </p:nvSpPr>
          <p:spPr bwMode="gray">
            <a:xfrm>
              <a:off x="1066" y="3249"/>
              <a:ext cx="363" cy="340"/>
            </a:xfrm>
            <a:prstGeom prst="roundRect">
              <a:avLst>
                <a:gd name="adj" fmla="val 16667"/>
              </a:avLst>
            </a:prstGeom>
            <a:noFill/>
            <a:ln w="38100">
              <a:noFill/>
              <a:round/>
              <a:headEnd/>
              <a:tailEnd/>
            </a:ln>
            <a:effectLst/>
          </p:spPr>
          <p:txBody>
            <a:bodyPr wrap="none" anchor="ctr"/>
            <a:lstStyle/>
            <a:p>
              <a:pPr latinLnBrk="1"/>
              <a:r>
                <a:rPr kumimoji="1" lang="uk-UA" altLang="ko-KR" b="1" dirty="0">
                  <a:solidFill>
                    <a:schemeClr val="bg1"/>
                  </a:solidFill>
                </a:rPr>
                <a:t>4</a:t>
              </a:r>
              <a:endParaRPr kumimoji="1" lang="en-US" altLang="ko-KR" b="1" dirty="0">
                <a:solidFill>
                  <a:schemeClr val="bg1"/>
                </a:solidFill>
                <a:ea typeface="굴림" charset="-127"/>
              </a:endParaRPr>
            </a:p>
          </p:txBody>
        </p:sp>
      </p:grpSp>
      <p:sp>
        <p:nvSpPr>
          <p:cNvPr id="2" name="TextBox 1">
            <a:extLst>
              <a:ext uri="{FF2B5EF4-FFF2-40B4-BE49-F238E27FC236}">
                <a16:creationId xmlns:a16="http://schemas.microsoft.com/office/drawing/2014/main" id="{327C8F5F-0299-43B5-85A2-BD9C84DE659F}"/>
              </a:ext>
            </a:extLst>
          </p:cNvPr>
          <p:cNvSpPr txBox="1"/>
          <p:nvPr/>
        </p:nvSpPr>
        <p:spPr>
          <a:xfrm>
            <a:off x="2265363" y="620688"/>
            <a:ext cx="5835029" cy="523220"/>
          </a:xfrm>
          <a:prstGeom prst="rect">
            <a:avLst/>
          </a:prstGeom>
          <a:noFill/>
        </p:spPr>
        <p:txBody>
          <a:bodyPr wrap="square" rtlCol="0">
            <a:spAutoFit/>
          </a:bodyPr>
          <a:lstStyle/>
          <a:p>
            <a:r>
              <a:rPr lang="en-US" sz="2800" b="1" dirty="0">
                <a:solidFill>
                  <a:srgbClr val="FFFF00"/>
                </a:solidFill>
              </a:rPr>
              <a:t>JSA CONTACTS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148F-5098-4178-A094-0A436C1585E7}"/>
              </a:ext>
            </a:extLst>
          </p:cNvPr>
          <p:cNvSpPr>
            <a:spLocks noGrp="1"/>
          </p:cNvSpPr>
          <p:nvPr>
            <p:ph type="title"/>
          </p:nvPr>
        </p:nvSpPr>
        <p:spPr>
          <a:xfrm>
            <a:off x="1547961" y="260648"/>
            <a:ext cx="7488237" cy="508000"/>
          </a:xfrm>
        </p:spPr>
        <p:txBody>
          <a:bodyPr/>
          <a:lstStyle/>
          <a:p>
            <a:r>
              <a:rPr lang="en-US" altLang="en-US" sz="3200" b="1" dirty="0">
                <a:solidFill>
                  <a:srgbClr val="FFFF00"/>
                </a:solidFill>
                <a:latin typeface="Warnock Pro SmBd"/>
              </a:rPr>
              <a:t>JSA’s 15</a:t>
            </a:r>
            <a:r>
              <a:rPr lang="en-US" altLang="en-US" sz="3200" b="1" baseline="30000" dirty="0">
                <a:solidFill>
                  <a:srgbClr val="FFFF00"/>
                </a:solidFill>
                <a:latin typeface="Warnock Pro SmBd"/>
              </a:rPr>
              <a:t>th</a:t>
            </a:r>
            <a:r>
              <a:rPr lang="en-US" altLang="en-US" sz="3200" b="1" dirty="0">
                <a:solidFill>
                  <a:srgbClr val="FFFF00"/>
                </a:solidFill>
                <a:latin typeface="Warnock Pro SmBd"/>
              </a:rPr>
              <a:t> School Year ..so what’s NEW..</a:t>
            </a:r>
            <a:endParaRPr lang="en-US" sz="3200" b="1" dirty="0">
              <a:solidFill>
                <a:srgbClr val="FFFF00"/>
              </a:solidFill>
              <a:latin typeface="Warnock Pro SmBd"/>
            </a:endParaRPr>
          </a:p>
        </p:txBody>
      </p:sp>
      <p:pic>
        <p:nvPicPr>
          <p:cNvPr id="4" name="Picture 4" descr="Image may contain: bus and outdoor">
            <a:extLst>
              <a:ext uri="{FF2B5EF4-FFF2-40B4-BE49-F238E27FC236}">
                <a16:creationId xmlns:a16="http://schemas.microsoft.com/office/drawing/2014/main" id="{31583EFF-AA92-4F65-9EFC-0ECAE1DA940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92896"/>
            <a:ext cx="4127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D4D1325B-4C74-49B6-9776-A7BCDAFAF183}"/>
              </a:ext>
            </a:extLst>
          </p:cNvPr>
          <p:cNvSpPr txBox="1">
            <a:spLocks noChangeArrowheads="1"/>
          </p:cNvSpPr>
          <p:nvPr/>
        </p:nvSpPr>
        <p:spPr bwMode="auto">
          <a:xfrm>
            <a:off x="5292080" y="2924944"/>
            <a:ext cx="26418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solidFill>
                  <a:schemeClr val="bg1"/>
                </a:solidFill>
              </a:rPr>
              <a:t>THANKS TO  </a:t>
            </a:r>
          </a:p>
          <a:p>
            <a:pPr algn="ctr">
              <a:spcBef>
                <a:spcPct val="0"/>
              </a:spcBef>
              <a:buFontTx/>
              <a:buNone/>
            </a:pPr>
            <a:r>
              <a:rPr lang="en-US" altLang="en-US" sz="1800" b="1" dirty="0">
                <a:solidFill>
                  <a:schemeClr val="bg1"/>
                </a:solidFill>
              </a:rPr>
              <a:t>Dunkin Donuts &amp; Gala Bid from the Heart Donors!!</a:t>
            </a:r>
          </a:p>
          <a:p>
            <a:pPr algn="ctr">
              <a:spcBef>
                <a:spcPct val="0"/>
              </a:spcBef>
              <a:buFontTx/>
              <a:buNone/>
            </a:pPr>
            <a:endParaRPr lang="en-US" altLang="en-US" sz="1800" b="1" dirty="0">
              <a:solidFill>
                <a:schemeClr val="bg1"/>
              </a:solidFill>
            </a:endParaRPr>
          </a:p>
          <a:p>
            <a:pPr algn="ctr">
              <a:spcBef>
                <a:spcPct val="0"/>
              </a:spcBef>
              <a:buFontTx/>
              <a:buNone/>
            </a:pPr>
            <a:r>
              <a:rPr lang="en-US" altLang="en-US" sz="1800" b="1" dirty="0">
                <a:solidFill>
                  <a:schemeClr val="bg1"/>
                </a:solidFill>
              </a:rPr>
              <a:t>$50,000 GIFT</a:t>
            </a:r>
          </a:p>
        </p:txBody>
      </p:sp>
      <p:sp>
        <p:nvSpPr>
          <p:cNvPr id="6" name="TextBox 5">
            <a:extLst>
              <a:ext uri="{FF2B5EF4-FFF2-40B4-BE49-F238E27FC236}">
                <a16:creationId xmlns:a16="http://schemas.microsoft.com/office/drawing/2014/main" id="{34EC77E7-FF85-4622-A615-52D29B5A9660}"/>
              </a:ext>
            </a:extLst>
          </p:cNvPr>
          <p:cNvSpPr txBox="1"/>
          <p:nvPr/>
        </p:nvSpPr>
        <p:spPr>
          <a:xfrm>
            <a:off x="2186858" y="1556792"/>
            <a:ext cx="5976664" cy="523220"/>
          </a:xfrm>
          <a:prstGeom prst="rect">
            <a:avLst/>
          </a:prstGeom>
          <a:noFill/>
        </p:spPr>
        <p:txBody>
          <a:bodyPr wrap="square" rtlCol="0">
            <a:spAutoFit/>
          </a:bodyPr>
          <a:lstStyle/>
          <a:p>
            <a:r>
              <a:rPr lang="en-US" sz="2800" dirty="0">
                <a:solidFill>
                  <a:srgbClr val="FFFF00"/>
                </a:solidFill>
              </a:rPr>
              <a:t>NEW BUS for the STEP PROGRAM</a:t>
            </a:r>
          </a:p>
        </p:txBody>
      </p:sp>
    </p:spTree>
    <p:extLst>
      <p:ext uri="{BB962C8B-B14F-4D97-AF65-F5344CB8AC3E}">
        <p14:creationId xmlns:p14="http://schemas.microsoft.com/office/powerpoint/2010/main" val="317916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E95-D968-4EE1-8CCC-91B59D5B349A}"/>
              </a:ext>
            </a:extLst>
          </p:cNvPr>
          <p:cNvSpPr>
            <a:spLocks noGrp="1"/>
          </p:cNvSpPr>
          <p:nvPr>
            <p:ph type="title"/>
          </p:nvPr>
        </p:nvSpPr>
        <p:spPr/>
        <p:txBody>
          <a:bodyPr/>
          <a:lstStyle/>
          <a:p>
            <a:pPr algn="ctr"/>
            <a:r>
              <a:rPr lang="en-US" dirty="0">
                <a:solidFill>
                  <a:srgbClr val="FFFF00"/>
                </a:solidFill>
              </a:rPr>
              <a:t>JSA began with a dream..</a:t>
            </a:r>
          </a:p>
        </p:txBody>
      </p:sp>
      <p:sp>
        <p:nvSpPr>
          <p:cNvPr id="3" name="Content Placeholder 2">
            <a:extLst>
              <a:ext uri="{FF2B5EF4-FFF2-40B4-BE49-F238E27FC236}">
                <a16:creationId xmlns:a16="http://schemas.microsoft.com/office/drawing/2014/main" id="{1826093F-8E04-458E-80DD-9A7AC34A18D9}"/>
              </a:ext>
            </a:extLst>
          </p:cNvPr>
          <p:cNvSpPr>
            <a:spLocks noGrp="1"/>
          </p:cNvSpPr>
          <p:nvPr>
            <p:ph idx="1"/>
          </p:nvPr>
        </p:nvSpPr>
        <p:spPr>
          <a:xfrm>
            <a:off x="395536" y="1700808"/>
            <a:ext cx="8567613" cy="2304256"/>
          </a:xfrm>
        </p:spPr>
        <p:txBody>
          <a:bodyPr/>
          <a:lstStyle/>
          <a:p>
            <a:pPr marL="0" indent="0" algn="ctr" eaLnBrk="1" fontAlgn="auto" hangingPunct="1">
              <a:spcAft>
                <a:spcPts val="0"/>
              </a:spcAft>
              <a:buFont typeface="Arial" panose="020B0604020202020204" pitchFamily="34" charset="0"/>
              <a:buNone/>
              <a:defRPr/>
            </a:pPr>
            <a:r>
              <a:rPr lang="en-US" sz="2400" b="1" dirty="0">
                <a:solidFill>
                  <a:srgbClr val="FFFF00"/>
                </a:solidFill>
              </a:rPr>
              <a:t>EDUCATE – ENGAGE - INSPIRE</a:t>
            </a:r>
          </a:p>
          <a:p>
            <a:pPr marL="0" indent="0" algn="just" eaLnBrk="1" fontAlgn="auto" hangingPunct="1">
              <a:spcAft>
                <a:spcPts val="0"/>
              </a:spcAft>
              <a:buFont typeface="Arial" panose="020B0604020202020204" pitchFamily="34" charset="0"/>
              <a:buNone/>
              <a:defRPr/>
            </a:pPr>
            <a:r>
              <a:rPr lang="en-US" sz="2000" dirty="0"/>
              <a:t>Jacksonville School for Autism began in 2005 with a dream, a fundraiser, two students and two staff. Since then it has grown continually. The gradual and intentional expansion of programming to meet the students where they are and adding the appropriate staff to support these initiatives has brought JSA to where we are today. JSA Staff &amp; Parents have been the foundation for student growth and achievement on every level.</a:t>
            </a:r>
          </a:p>
          <a:p>
            <a:endParaRPr lang="en-US" dirty="0"/>
          </a:p>
        </p:txBody>
      </p:sp>
      <p:pic>
        <p:nvPicPr>
          <p:cNvPr id="4" name="Picture 3" descr="A picture containing indoor, person, child, wall&#10;&#10;Description generated with very high confidence">
            <a:extLst>
              <a:ext uri="{FF2B5EF4-FFF2-40B4-BE49-F238E27FC236}">
                <a16:creationId xmlns:a16="http://schemas.microsoft.com/office/drawing/2014/main" id="{B8295B7D-A517-4C49-A814-1680F63A3F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367862"/>
            <a:ext cx="2373776" cy="214628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8" descr="JSA 2005">
            <a:extLst>
              <a:ext uri="{FF2B5EF4-FFF2-40B4-BE49-F238E27FC236}">
                <a16:creationId xmlns:a16="http://schemas.microsoft.com/office/drawing/2014/main" id="{120EDA91-8C3F-485B-AF27-A4083F72C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367863"/>
            <a:ext cx="3143587" cy="214629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descr="A young boy wearing a blue hat&#10;&#10;Description generated with very high confidence">
            <a:extLst>
              <a:ext uri="{FF2B5EF4-FFF2-40B4-BE49-F238E27FC236}">
                <a16:creationId xmlns:a16="http://schemas.microsoft.com/office/drawing/2014/main" id="{A0597E40-B519-410B-943A-007633E5D0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667"/>
          <a:stretch/>
        </p:blipFill>
        <p:spPr>
          <a:xfrm>
            <a:off x="6622721" y="4367862"/>
            <a:ext cx="2124404" cy="217474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345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65CC-B067-4B3E-A85D-F06F8E7EBEBD}"/>
              </a:ext>
            </a:extLst>
          </p:cNvPr>
          <p:cNvSpPr>
            <a:spLocks noGrp="1"/>
          </p:cNvSpPr>
          <p:nvPr>
            <p:ph type="title"/>
          </p:nvPr>
        </p:nvSpPr>
        <p:spPr/>
        <p:txBody>
          <a:bodyPr/>
          <a:lstStyle/>
          <a:p>
            <a:pPr algn="ctr"/>
            <a:r>
              <a:rPr lang="en-US" altLang="en-US" b="1" dirty="0">
                <a:solidFill>
                  <a:srgbClr val="FFFF00"/>
                </a:solidFill>
                <a:latin typeface="Warnock Pro SmBd"/>
              </a:rPr>
              <a:t>Autism by the Numbers</a:t>
            </a:r>
            <a:endParaRPr lang="en-US" b="1" dirty="0">
              <a:solidFill>
                <a:srgbClr val="FFFF00"/>
              </a:solidFill>
            </a:endParaRPr>
          </a:p>
        </p:txBody>
      </p:sp>
      <p:sp>
        <p:nvSpPr>
          <p:cNvPr id="3" name="Content Placeholder 2">
            <a:extLst>
              <a:ext uri="{FF2B5EF4-FFF2-40B4-BE49-F238E27FC236}">
                <a16:creationId xmlns:a16="http://schemas.microsoft.com/office/drawing/2014/main" id="{C17665F8-DC2F-492A-810C-9490B9A0F3A5}"/>
              </a:ext>
            </a:extLst>
          </p:cNvPr>
          <p:cNvSpPr>
            <a:spLocks noGrp="1"/>
          </p:cNvSpPr>
          <p:nvPr>
            <p:ph idx="1"/>
          </p:nvPr>
        </p:nvSpPr>
        <p:spPr>
          <a:xfrm>
            <a:off x="1520822" y="952033"/>
            <a:ext cx="7488237" cy="1684880"/>
          </a:xfrm>
        </p:spPr>
        <p:txBody>
          <a:bodyPr/>
          <a:lstStyle/>
          <a:p>
            <a:pPr algn="just" eaLnBrk="1" hangingPunct="1">
              <a:buFont typeface="Wingdings" panose="05000000000000000000" pitchFamily="2" charset="2"/>
              <a:buChar char="§"/>
              <a:tabLst>
                <a:tab pos="6350000" algn="r"/>
              </a:tabLst>
            </a:pPr>
            <a:r>
              <a:rPr lang="en-US" altLang="en-US" dirty="0"/>
              <a:t>1 in 250 when Nick was diagnosed in 2000</a:t>
            </a:r>
          </a:p>
          <a:p>
            <a:pPr algn="just" eaLnBrk="1" hangingPunct="1">
              <a:buFont typeface="Wingdings" panose="05000000000000000000" pitchFamily="2" charset="2"/>
              <a:buChar char="§"/>
              <a:tabLst>
                <a:tab pos="6350000" algn="r"/>
              </a:tabLst>
            </a:pPr>
            <a:r>
              <a:rPr lang="en-US" altLang="en-US" dirty="0"/>
              <a:t>1 in 50 today</a:t>
            </a:r>
          </a:p>
          <a:p>
            <a:pPr algn="just" eaLnBrk="1" hangingPunct="1">
              <a:buFont typeface="Wingdings" panose="05000000000000000000" pitchFamily="2" charset="2"/>
              <a:buChar char="§"/>
              <a:tabLst>
                <a:tab pos="6350000" algn="r"/>
              </a:tabLst>
            </a:pPr>
            <a:r>
              <a:rPr lang="en-US" altLang="en-US" dirty="0"/>
              <a:t>1 in every 2 boys diagnosed with ASD within 20 years	</a:t>
            </a:r>
            <a:endParaRPr lang="en-US" altLang="en-US" sz="1800" dirty="0"/>
          </a:p>
          <a:p>
            <a:endParaRPr lang="en-US" dirty="0"/>
          </a:p>
        </p:txBody>
      </p:sp>
      <p:pic>
        <p:nvPicPr>
          <p:cNvPr id="4" name="Picture 2" descr="https://www.autismspeaks.org/sites/default/files/docs/2018_prevalence_graphic_hero.jpg">
            <a:extLst>
              <a:ext uri="{FF2B5EF4-FFF2-40B4-BE49-F238E27FC236}">
                <a16:creationId xmlns:a16="http://schemas.microsoft.com/office/drawing/2014/main" id="{BA2192C8-0448-48D6-94C4-6819B4BB9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6350292" cy="334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63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D32F-A2C1-4BE1-B0C7-3B6A2C3F3E4F}"/>
              </a:ext>
            </a:extLst>
          </p:cNvPr>
          <p:cNvSpPr>
            <a:spLocks noGrp="1"/>
          </p:cNvSpPr>
          <p:nvPr>
            <p:ph type="title"/>
          </p:nvPr>
        </p:nvSpPr>
        <p:spPr>
          <a:xfrm>
            <a:off x="1403648" y="692696"/>
            <a:ext cx="7488237" cy="508000"/>
          </a:xfrm>
        </p:spPr>
        <p:txBody>
          <a:bodyPr/>
          <a:lstStyle/>
          <a:p>
            <a:pPr algn="ctr"/>
            <a:r>
              <a:rPr lang="en-US" dirty="0">
                <a:solidFill>
                  <a:srgbClr val="FFFF00"/>
                </a:solidFill>
              </a:rPr>
              <a:t>JSA Mission Statement</a:t>
            </a:r>
          </a:p>
        </p:txBody>
      </p:sp>
      <p:sp>
        <p:nvSpPr>
          <p:cNvPr id="3" name="Content Placeholder 2">
            <a:extLst>
              <a:ext uri="{FF2B5EF4-FFF2-40B4-BE49-F238E27FC236}">
                <a16:creationId xmlns:a16="http://schemas.microsoft.com/office/drawing/2014/main" id="{3CC8C4EB-1DAF-4564-88BF-98FE18014B07}"/>
              </a:ext>
            </a:extLst>
          </p:cNvPr>
          <p:cNvSpPr>
            <a:spLocks noGrp="1"/>
          </p:cNvSpPr>
          <p:nvPr>
            <p:ph idx="1"/>
          </p:nvPr>
        </p:nvSpPr>
        <p:spPr>
          <a:xfrm>
            <a:off x="683568" y="1916832"/>
            <a:ext cx="7920806" cy="5256212"/>
          </a:xfrm>
        </p:spPr>
        <p:txBody>
          <a:bodyPr/>
          <a:lstStyle/>
          <a:p>
            <a:pPr marL="0" indent="0" algn="just">
              <a:buNone/>
            </a:pPr>
            <a:r>
              <a:rPr lang="en-US" altLang="en-US" dirty="0">
                <a:latin typeface="KG A Teeny Tiny Font"/>
              </a:rPr>
              <a:t>Jacksonville School for Autism (JSA) is dedicated to helping children with autism and their families by tapping into all available resources to provide  “outside of the desk” thinking.  With a focus on whole child development and  individualized programs that encourage  both family and community involvement,  JSA is able to nurture each child to reach his/her full potential.  Not just a place for learning, JSA creates an environment where relationships grow and lives are changed. </a:t>
            </a:r>
          </a:p>
          <a:p>
            <a:endParaRPr lang="en-US" dirty="0"/>
          </a:p>
        </p:txBody>
      </p:sp>
    </p:spTree>
    <p:extLst>
      <p:ext uri="{BB962C8B-B14F-4D97-AF65-F5344CB8AC3E}">
        <p14:creationId xmlns:p14="http://schemas.microsoft.com/office/powerpoint/2010/main" val="170643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306" name="Group 2"/>
          <p:cNvGrpSpPr>
            <a:grpSpLocks/>
          </p:cNvGrpSpPr>
          <p:nvPr/>
        </p:nvGrpSpPr>
        <p:grpSpPr bwMode="auto">
          <a:xfrm>
            <a:off x="7091363" y="3436938"/>
            <a:ext cx="1439862" cy="2314575"/>
            <a:chOff x="295" y="2290"/>
            <a:chExt cx="907" cy="1458"/>
          </a:xfrm>
        </p:grpSpPr>
        <p:sp>
          <p:nvSpPr>
            <p:cNvPr id="354307" name="AutoShape 3"/>
            <p:cNvSpPr>
              <a:spLocks noChangeArrowheads="1"/>
            </p:cNvSpPr>
            <p:nvPr/>
          </p:nvSpPr>
          <p:spPr bwMode="auto">
            <a:xfrm>
              <a:off x="295" y="2290"/>
              <a:ext cx="907" cy="1458"/>
            </a:xfrm>
            <a:prstGeom prst="roundRect">
              <a:avLst>
                <a:gd name="adj" fmla="val 13671"/>
              </a:avLst>
            </a:prstGeom>
            <a:solidFill>
              <a:schemeClr val="folHlink"/>
            </a:solidFill>
            <a:ln w="9525">
              <a:noFill/>
              <a:round/>
              <a:headEnd/>
              <a:tailEnd/>
            </a:ln>
            <a:effectLst/>
          </p:spPr>
          <p:txBody>
            <a:bodyPr wrap="none" anchor="ctr"/>
            <a:lstStyle/>
            <a:p>
              <a:endParaRPr lang="ru-RU"/>
            </a:p>
          </p:txBody>
        </p:sp>
        <p:sp>
          <p:nvSpPr>
            <p:cNvPr id="354308" name="AutoShape 4"/>
            <p:cNvSpPr>
              <a:spLocks noChangeArrowheads="1"/>
            </p:cNvSpPr>
            <p:nvPr/>
          </p:nvSpPr>
          <p:spPr bwMode="auto">
            <a:xfrm rot="10800000">
              <a:off x="301" y="2296"/>
              <a:ext cx="894" cy="635"/>
            </a:xfrm>
            <a:prstGeom prst="roundRect">
              <a:avLst>
                <a:gd name="adj" fmla="val 18579"/>
              </a:avLst>
            </a:prstGeom>
            <a:gradFill rotWithShape="1">
              <a:gsLst>
                <a:gs pos="0">
                  <a:schemeClr val="folHlink"/>
                </a:gs>
                <a:gs pos="100000">
                  <a:schemeClr val="folHlink">
                    <a:gamma/>
                    <a:tint val="0"/>
                    <a:invGamma/>
                  </a:schemeClr>
                </a:gs>
              </a:gsLst>
              <a:lin ang="5400000" scaled="1"/>
            </a:gradFill>
            <a:ln w="9525">
              <a:noFill/>
              <a:round/>
              <a:headEnd/>
              <a:tailEnd/>
            </a:ln>
            <a:effectLst/>
          </p:spPr>
          <p:txBody>
            <a:bodyPr wrap="none" anchor="ctr"/>
            <a:lstStyle/>
            <a:p>
              <a:endParaRPr lang="ru-RU"/>
            </a:p>
          </p:txBody>
        </p:sp>
      </p:grpSp>
      <p:grpSp>
        <p:nvGrpSpPr>
          <p:cNvPr id="354309" name="Group 5"/>
          <p:cNvGrpSpPr>
            <a:grpSpLocks/>
          </p:cNvGrpSpPr>
          <p:nvPr/>
        </p:nvGrpSpPr>
        <p:grpSpPr bwMode="auto">
          <a:xfrm>
            <a:off x="4932363" y="3427413"/>
            <a:ext cx="1439862" cy="2314575"/>
            <a:chOff x="295" y="2290"/>
            <a:chExt cx="907" cy="1458"/>
          </a:xfrm>
        </p:grpSpPr>
        <p:sp>
          <p:nvSpPr>
            <p:cNvPr id="354310" name="AutoShape 6"/>
            <p:cNvSpPr>
              <a:spLocks noChangeArrowheads="1"/>
            </p:cNvSpPr>
            <p:nvPr/>
          </p:nvSpPr>
          <p:spPr bwMode="auto">
            <a:xfrm>
              <a:off x="295" y="2290"/>
              <a:ext cx="907" cy="1458"/>
            </a:xfrm>
            <a:prstGeom prst="roundRect">
              <a:avLst>
                <a:gd name="adj" fmla="val 13671"/>
              </a:avLst>
            </a:prstGeom>
            <a:solidFill>
              <a:schemeClr val="folHlink"/>
            </a:solidFill>
            <a:ln w="9525">
              <a:noFill/>
              <a:round/>
              <a:headEnd/>
              <a:tailEnd/>
            </a:ln>
            <a:effectLst/>
          </p:spPr>
          <p:txBody>
            <a:bodyPr wrap="none" anchor="ctr"/>
            <a:lstStyle/>
            <a:p>
              <a:endParaRPr lang="ru-RU"/>
            </a:p>
          </p:txBody>
        </p:sp>
        <p:sp>
          <p:nvSpPr>
            <p:cNvPr id="354311" name="AutoShape 7"/>
            <p:cNvSpPr>
              <a:spLocks noChangeArrowheads="1"/>
            </p:cNvSpPr>
            <p:nvPr/>
          </p:nvSpPr>
          <p:spPr bwMode="auto">
            <a:xfrm rot="10800000">
              <a:off x="301" y="2296"/>
              <a:ext cx="894" cy="635"/>
            </a:xfrm>
            <a:prstGeom prst="roundRect">
              <a:avLst>
                <a:gd name="adj" fmla="val 18579"/>
              </a:avLst>
            </a:prstGeom>
            <a:gradFill rotWithShape="1">
              <a:gsLst>
                <a:gs pos="0">
                  <a:schemeClr val="folHlink"/>
                </a:gs>
                <a:gs pos="100000">
                  <a:schemeClr val="folHlink">
                    <a:gamma/>
                    <a:tint val="0"/>
                    <a:invGamma/>
                  </a:schemeClr>
                </a:gs>
              </a:gsLst>
              <a:lin ang="5400000" scaled="1"/>
            </a:gradFill>
            <a:ln w="9525">
              <a:noFill/>
              <a:round/>
              <a:headEnd/>
              <a:tailEnd/>
            </a:ln>
            <a:effectLst/>
          </p:spPr>
          <p:txBody>
            <a:bodyPr wrap="none" anchor="ctr"/>
            <a:lstStyle/>
            <a:p>
              <a:endParaRPr lang="ru-RU"/>
            </a:p>
          </p:txBody>
        </p:sp>
      </p:grpSp>
      <p:grpSp>
        <p:nvGrpSpPr>
          <p:cNvPr id="354312" name="Group 8"/>
          <p:cNvGrpSpPr>
            <a:grpSpLocks/>
          </p:cNvGrpSpPr>
          <p:nvPr/>
        </p:nvGrpSpPr>
        <p:grpSpPr bwMode="auto">
          <a:xfrm>
            <a:off x="2720975" y="3405312"/>
            <a:ext cx="1439862" cy="2314575"/>
            <a:chOff x="295" y="2290"/>
            <a:chExt cx="907" cy="1458"/>
          </a:xfrm>
        </p:grpSpPr>
        <p:sp>
          <p:nvSpPr>
            <p:cNvPr id="354313" name="AutoShape 9"/>
            <p:cNvSpPr>
              <a:spLocks noChangeArrowheads="1"/>
            </p:cNvSpPr>
            <p:nvPr/>
          </p:nvSpPr>
          <p:spPr bwMode="auto">
            <a:xfrm>
              <a:off x="295" y="2290"/>
              <a:ext cx="907" cy="1458"/>
            </a:xfrm>
            <a:prstGeom prst="roundRect">
              <a:avLst>
                <a:gd name="adj" fmla="val 13671"/>
              </a:avLst>
            </a:prstGeom>
            <a:solidFill>
              <a:schemeClr val="folHlink"/>
            </a:solidFill>
            <a:ln w="9525">
              <a:noFill/>
              <a:round/>
              <a:headEnd/>
              <a:tailEnd/>
            </a:ln>
            <a:effectLst/>
          </p:spPr>
          <p:txBody>
            <a:bodyPr wrap="none" anchor="ctr"/>
            <a:lstStyle/>
            <a:p>
              <a:endParaRPr lang="ru-RU"/>
            </a:p>
          </p:txBody>
        </p:sp>
        <p:sp>
          <p:nvSpPr>
            <p:cNvPr id="354314" name="AutoShape 10"/>
            <p:cNvSpPr>
              <a:spLocks noChangeArrowheads="1"/>
            </p:cNvSpPr>
            <p:nvPr/>
          </p:nvSpPr>
          <p:spPr bwMode="auto">
            <a:xfrm rot="10800000">
              <a:off x="301" y="2296"/>
              <a:ext cx="894" cy="635"/>
            </a:xfrm>
            <a:prstGeom prst="roundRect">
              <a:avLst>
                <a:gd name="adj" fmla="val 18579"/>
              </a:avLst>
            </a:prstGeom>
            <a:gradFill rotWithShape="1">
              <a:gsLst>
                <a:gs pos="0">
                  <a:schemeClr val="folHlink"/>
                </a:gs>
                <a:gs pos="100000">
                  <a:schemeClr val="folHlink">
                    <a:gamma/>
                    <a:tint val="0"/>
                    <a:invGamma/>
                  </a:schemeClr>
                </a:gs>
              </a:gsLst>
              <a:lin ang="5400000" scaled="1"/>
            </a:gradFill>
            <a:ln w="9525">
              <a:noFill/>
              <a:round/>
              <a:headEnd/>
              <a:tailEnd/>
            </a:ln>
            <a:effectLst/>
          </p:spPr>
          <p:txBody>
            <a:bodyPr wrap="none" anchor="ctr"/>
            <a:lstStyle/>
            <a:p>
              <a:endParaRPr lang="ru-RU"/>
            </a:p>
          </p:txBody>
        </p:sp>
      </p:grpSp>
      <p:grpSp>
        <p:nvGrpSpPr>
          <p:cNvPr id="354315" name="Group 11"/>
          <p:cNvGrpSpPr>
            <a:grpSpLocks/>
          </p:cNvGrpSpPr>
          <p:nvPr/>
        </p:nvGrpSpPr>
        <p:grpSpPr bwMode="auto">
          <a:xfrm>
            <a:off x="541338" y="3417888"/>
            <a:ext cx="1439862" cy="2314575"/>
            <a:chOff x="295" y="2290"/>
            <a:chExt cx="907" cy="1458"/>
          </a:xfrm>
        </p:grpSpPr>
        <p:sp>
          <p:nvSpPr>
            <p:cNvPr id="354316" name="AutoShape 12"/>
            <p:cNvSpPr>
              <a:spLocks noChangeArrowheads="1"/>
            </p:cNvSpPr>
            <p:nvPr/>
          </p:nvSpPr>
          <p:spPr bwMode="auto">
            <a:xfrm>
              <a:off x="295" y="2290"/>
              <a:ext cx="907" cy="1458"/>
            </a:xfrm>
            <a:prstGeom prst="roundRect">
              <a:avLst>
                <a:gd name="adj" fmla="val 13671"/>
              </a:avLst>
            </a:prstGeom>
            <a:solidFill>
              <a:schemeClr val="folHlink"/>
            </a:solidFill>
            <a:ln w="9525">
              <a:noFill/>
              <a:round/>
              <a:headEnd/>
              <a:tailEnd/>
            </a:ln>
            <a:effectLst/>
          </p:spPr>
          <p:txBody>
            <a:bodyPr wrap="none" anchor="ctr"/>
            <a:lstStyle/>
            <a:p>
              <a:endParaRPr lang="ru-RU"/>
            </a:p>
          </p:txBody>
        </p:sp>
        <p:sp>
          <p:nvSpPr>
            <p:cNvPr id="354317" name="AutoShape 13"/>
            <p:cNvSpPr>
              <a:spLocks noChangeArrowheads="1"/>
            </p:cNvSpPr>
            <p:nvPr/>
          </p:nvSpPr>
          <p:spPr bwMode="auto">
            <a:xfrm rot="10800000">
              <a:off x="301" y="2296"/>
              <a:ext cx="894" cy="635"/>
            </a:xfrm>
            <a:prstGeom prst="roundRect">
              <a:avLst>
                <a:gd name="adj" fmla="val 18579"/>
              </a:avLst>
            </a:prstGeom>
            <a:gradFill rotWithShape="1">
              <a:gsLst>
                <a:gs pos="0">
                  <a:schemeClr val="folHlink"/>
                </a:gs>
                <a:gs pos="100000">
                  <a:schemeClr val="folHlink">
                    <a:gamma/>
                    <a:tint val="0"/>
                    <a:invGamma/>
                  </a:schemeClr>
                </a:gs>
              </a:gsLst>
              <a:lin ang="5400000" scaled="1"/>
            </a:gradFill>
            <a:ln w="9525">
              <a:noFill/>
              <a:round/>
              <a:headEnd/>
              <a:tailEnd/>
            </a:ln>
            <a:effectLst/>
          </p:spPr>
          <p:txBody>
            <a:bodyPr wrap="none" anchor="ctr"/>
            <a:lstStyle/>
            <a:p>
              <a:endParaRPr lang="ru-RU"/>
            </a:p>
          </p:txBody>
        </p:sp>
      </p:grpSp>
      <p:sp>
        <p:nvSpPr>
          <p:cNvPr id="354318" name="Text Box 14"/>
          <p:cNvSpPr txBox="1">
            <a:spLocks noChangeArrowheads="1"/>
          </p:cNvSpPr>
          <p:nvPr/>
        </p:nvSpPr>
        <p:spPr bwMode="auto">
          <a:xfrm>
            <a:off x="430970" y="4335551"/>
            <a:ext cx="1584325" cy="622543"/>
          </a:xfrm>
          <a:prstGeom prst="rect">
            <a:avLst/>
          </a:prstGeom>
          <a:noFill/>
          <a:ln w="0" algn="ctr">
            <a:noFill/>
            <a:miter lim="800000"/>
            <a:headEnd/>
            <a:tailEnd/>
          </a:ln>
          <a:effectLst/>
        </p:spPr>
        <p:txBody>
          <a:bodyPr>
            <a:spAutoFit/>
          </a:bodyPr>
          <a:lstStyle/>
          <a:p>
            <a:pPr>
              <a:lnSpc>
                <a:spcPct val="120000"/>
              </a:lnSpc>
              <a:defRPr/>
            </a:pPr>
            <a:r>
              <a:rPr lang="en-US" altLang="en-US" sz="1600" b="1" dirty="0">
                <a:solidFill>
                  <a:srgbClr val="080808"/>
                </a:solidFill>
              </a:rPr>
              <a:t>Students</a:t>
            </a:r>
            <a:endParaRPr lang="en-US" altLang="en-US" sz="3200" b="1" dirty="0">
              <a:solidFill>
                <a:srgbClr val="080808"/>
              </a:solidFill>
            </a:endParaRPr>
          </a:p>
          <a:p>
            <a:pPr marL="171450">
              <a:lnSpc>
                <a:spcPct val="120000"/>
              </a:lnSpc>
              <a:defRPr/>
            </a:pPr>
            <a:endParaRPr lang="en-US" altLang="en-US" sz="1400" b="1" dirty="0"/>
          </a:p>
        </p:txBody>
      </p:sp>
      <p:sp>
        <p:nvSpPr>
          <p:cNvPr id="354319" name="Text Box 15"/>
          <p:cNvSpPr txBox="1">
            <a:spLocks noChangeArrowheads="1"/>
          </p:cNvSpPr>
          <p:nvPr/>
        </p:nvSpPr>
        <p:spPr bwMode="auto">
          <a:xfrm>
            <a:off x="2710121" y="4060705"/>
            <a:ext cx="1562099" cy="1388072"/>
          </a:xfrm>
          <a:prstGeom prst="rect">
            <a:avLst/>
          </a:prstGeom>
          <a:noFill/>
          <a:ln w="0" algn="ctr">
            <a:noFill/>
            <a:miter lim="800000"/>
            <a:headEnd/>
            <a:tailEnd/>
          </a:ln>
          <a:effectLst/>
        </p:spPr>
        <p:txBody>
          <a:bodyPr wrap="square">
            <a:spAutoFit/>
          </a:bodyPr>
          <a:lstStyle/>
          <a:p>
            <a:pPr eaLnBrk="1" fontAlgn="auto" hangingPunct="1">
              <a:lnSpc>
                <a:spcPct val="120000"/>
              </a:lnSpc>
              <a:spcBef>
                <a:spcPts val="0"/>
              </a:spcBef>
              <a:spcAft>
                <a:spcPts val="0"/>
              </a:spcAft>
              <a:defRPr/>
            </a:pPr>
            <a:r>
              <a:rPr lang="en-US" sz="1600" b="1" dirty="0">
                <a:solidFill>
                  <a:srgbClr val="080808"/>
                </a:solidFill>
              </a:rPr>
              <a:t>Teachers,</a:t>
            </a:r>
          </a:p>
          <a:p>
            <a:pPr eaLnBrk="1" fontAlgn="auto" hangingPunct="1">
              <a:lnSpc>
                <a:spcPct val="120000"/>
              </a:lnSpc>
              <a:spcBef>
                <a:spcPts val="0"/>
              </a:spcBef>
              <a:spcAft>
                <a:spcPts val="0"/>
              </a:spcAft>
              <a:defRPr/>
            </a:pPr>
            <a:r>
              <a:rPr lang="en-US" sz="1600" b="1" dirty="0">
                <a:solidFill>
                  <a:srgbClr val="080808"/>
                </a:solidFill>
              </a:rPr>
              <a:t>Therapists</a:t>
            </a:r>
          </a:p>
          <a:p>
            <a:pPr eaLnBrk="1" fontAlgn="auto" hangingPunct="1">
              <a:lnSpc>
                <a:spcPct val="120000"/>
              </a:lnSpc>
              <a:spcBef>
                <a:spcPts val="0"/>
              </a:spcBef>
              <a:spcAft>
                <a:spcPts val="0"/>
              </a:spcAft>
              <a:defRPr/>
            </a:pPr>
            <a:r>
              <a:rPr lang="en-US" sz="1600" b="1" dirty="0">
                <a:solidFill>
                  <a:srgbClr val="080808"/>
                </a:solidFill>
              </a:rPr>
              <a:t>Admin</a:t>
            </a:r>
          </a:p>
          <a:p>
            <a:pPr marL="171450" eaLnBrk="1" fontAlgn="auto" hangingPunct="1">
              <a:lnSpc>
                <a:spcPct val="120000"/>
              </a:lnSpc>
              <a:spcBef>
                <a:spcPts val="0"/>
              </a:spcBef>
              <a:spcAft>
                <a:spcPts val="0"/>
              </a:spcAft>
              <a:defRPr/>
            </a:pPr>
            <a:endParaRPr lang="en-US" sz="1050" b="1" dirty="0">
              <a:solidFill>
                <a:schemeClr val="tx2"/>
              </a:solidFill>
            </a:endParaRPr>
          </a:p>
          <a:p>
            <a:pPr eaLnBrk="0" hangingPunct="0"/>
            <a:endParaRPr lang="en-US" altLang="ko-KR" sz="1400" b="1" dirty="0">
              <a:latin typeface="Verdana" pitchFamily="34" charset="0"/>
              <a:ea typeface="굴림" charset="-127"/>
            </a:endParaRPr>
          </a:p>
        </p:txBody>
      </p:sp>
      <p:sp>
        <p:nvSpPr>
          <p:cNvPr id="354320" name="Text Box 16"/>
          <p:cNvSpPr txBox="1">
            <a:spLocks noChangeArrowheads="1"/>
          </p:cNvSpPr>
          <p:nvPr/>
        </p:nvSpPr>
        <p:spPr bwMode="auto">
          <a:xfrm>
            <a:off x="4859337" y="4179002"/>
            <a:ext cx="1584325" cy="1194173"/>
          </a:xfrm>
          <a:prstGeom prst="rect">
            <a:avLst/>
          </a:prstGeom>
          <a:noFill/>
          <a:ln w="0" algn="ctr">
            <a:noFill/>
            <a:miter lim="800000"/>
            <a:headEnd/>
            <a:tailEnd/>
          </a:ln>
          <a:effectLst/>
        </p:spPr>
        <p:txBody>
          <a:bodyPr>
            <a:spAutoFit/>
          </a:bodyPr>
          <a:lstStyle/>
          <a:p>
            <a:pPr eaLnBrk="1" fontAlgn="auto" hangingPunct="1">
              <a:lnSpc>
                <a:spcPct val="120000"/>
              </a:lnSpc>
              <a:spcBef>
                <a:spcPts val="0"/>
              </a:spcBef>
              <a:spcAft>
                <a:spcPts val="0"/>
              </a:spcAft>
              <a:defRPr/>
            </a:pPr>
            <a:r>
              <a:rPr lang="en-US" sz="1600" b="1" dirty="0">
                <a:solidFill>
                  <a:srgbClr val="080808"/>
                </a:solidFill>
              </a:rPr>
              <a:t>Augmentative Service</a:t>
            </a:r>
          </a:p>
          <a:p>
            <a:pPr eaLnBrk="1" fontAlgn="auto" hangingPunct="1">
              <a:lnSpc>
                <a:spcPct val="120000"/>
              </a:lnSpc>
              <a:spcBef>
                <a:spcPts val="0"/>
              </a:spcBef>
              <a:spcAft>
                <a:spcPts val="0"/>
              </a:spcAft>
              <a:defRPr/>
            </a:pPr>
            <a:r>
              <a:rPr lang="en-US" sz="1600" b="1" dirty="0">
                <a:solidFill>
                  <a:srgbClr val="080808"/>
                </a:solidFill>
              </a:rPr>
              <a:t>Providers</a:t>
            </a:r>
          </a:p>
          <a:p>
            <a:pPr eaLnBrk="0" hangingPunct="0">
              <a:buFontTx/>
              <a:buChar char="•"/>
            </a:pPr>
            <a:endParaRPr lang="en-US" altLang="ko-KR" sz="1400" b="1" dirty="0">
              <a:latin typeface="Verdana" pitchFamily="34" charset="0"/>
              <a:ea typeface="굴림" charset="-127"/>
            </a:endParaRPr>
          </a:p>
        </p:txBody>
      </p:sp>
      <p:sp>
        <p:nvSpPr>
          <p:cNvPr id="354321" name="Text Box 17"/>
          <p:cNvSpPr txBox="1">
            <a:spLocks noChangeArrowheads="1"/>
          </p:cNvSpPr>
          <p:nvPr/>
        </p:nvSpPr>
        <p:spPr bwMode="auto">
          <a:xfrm>
            <a:off x="7021513" y="3851275"/>
            <a:ext cx="1584325" cy="1169551"/>
          </a:xfrm>
          <a:prstGeom prst="rect">
            <a:avLst/>
          </a:prstGeom>
          <a:noFill/>
          <a:ln w="0" algn="ctr">
            <a:noFill/>
            <a:miter lim="800000"/>
            <a:headEnd/>
            <a:tailEnd/>
          </a:ln>
          <a:effectLst/>
        </p:spPr>
        <p:txBody>
          <a:bodyPr>
            <a:spAutoFit/>
          </a:bodyPr>
          <a:lstStyle/>
          <a:p>
            <a:pPr eaLnBrk="0" hangingPunct="0"/>
            <a:r>
              <a:rPr lang="en-US" altLang="ko-KR" sz="1400" b="1" dirty="0">
                <a:solidFill>
                  <a:srgbClr val="080808"/>
                </a:solidFill>
                <a:latin typeface="Verdana" pitchFamily="34" charset="0"/>
                <a:ea typeface="굴림" charset="-127"/>
              </a:rPr>
              <a:t>JSA supports families from counties in Florida &amp; Georgia</a:t>
            </a:r>
          </a:p>
        </p:txBody>
      </p:sp>
      <p:grpSp>
        <p:nvGrpSpPr>
          <p:cNvPr id="354322" name="Group 18"/>
          <p:cNvGrpSpPr>
            <a:grpSpLocks/>
          </p:cNvGrpSpPr>
          <p:nvPr/>
        </p:nvGrpSpPr>
        <p:grpSpPr bwMode="auto">
          <a:xfrm>
            <a:off x="541338" y="1916113"/>
            <a:ext cx="1439862" cy="1439862"/>
            <a:chOff x="340" y="2131"/>
            <a:chExt cx="907" cy="907"/>
          </a:xfrm>
        </p:grpSpPr>
        <p:sp>
          <p:nvSpPr>
            <p:cNvPr id="354323" name="AutoShape 19"/>
            <p:cNvSpPr>
              <a:spLocks noChangeArrowheads="1"/>
            </p:cNvSpPr>
            <p:nvPr/>
          </p:nvSpPr>
          <p:spPr bwMode="auto">
            <a:xfrm>
              <a:off x="340" y="2131"/>
              <a:ext cx="907" cy="907"/>
            </a:xfrm>
            <a:prstGeom prst="roundRect">
              <a:avLst>
                <a:gd name="adj" fmla="val 14222"/>
              </a:avLst>
            </a:prstGeom>
            <a:solidFill>
              <a:schemeClr val="accent1"/>
            </a:solidFill>
            <a:ln w="9525">
              <a:noFill/>
              <a:round/>
              <a:headEnd/>
              <a:tailEnd/>
            </a:ln>
            <a:effectLst/>
          </p:spPr>
          <p:txBody>
            <a:bodyPr wrap="none" anchor="ctr"/>
            <a:lstStyle/>
            <a:p>
              <a:r>
                <a:rPr lang="en-US" altLang="ko-KR" b="1" dirty="0">
                  <a:solidFill>
                    <a:schemeClr val="bg1"/>
                  </a:solidFill>
                  <a:ea typeface="굴림" charset="-127"/>
                </a:rPr>
                <a:t>50-60</a:t>
              </a:r>
              <a:endParaRPr lang="en-US" dirty="0"/>
            </a:p>
          </p:txBody>
        </p:sp>
        <p:sp>
          <p:nvSpPr>
            <p:cNvPr id="354324" name="AutoShape 20"/>
            <p:cNvSpPr>
              <a:spLocks noChangeArrowheads="1"/>
            </p:cNvSpPr>
            <p:nvPr/>
          </p:nvSpPr>
          <p:spPr bwMode="auto">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endParaRPr lang="ru-RU"/>
            </a:p>
          </p:txBody>
        </p:sp>
      </p:grpSp>
      <p:grpSp>
        <p:nvGrpSpPr>
          <p:cNvPr id="354325" name="Group 21"/>
          <p:cNvGrpSpPr>
            <a:grpSpLocks/>
          </p:cNvGrpSpPr>
          <p:nvPr/>
        </p:nvGrpSpPr>
        <p:grpSpPr bwMode="auto">
          <a:xfrm>
            <a:off x="2700338" y="1916113"/>
            <a:ext cx="1439862" cy="1439862"/>
            <a:chOff x="340" y="2131"/>
            <a:chExt cx="907" cy="907"/>
          </a:xfrm>
        </p:grpSpPr>
        <p:sp>
          <p:nvSpPr>
            <p:cNvPr id="354326" name="AutoShape 22"/>
            <p:cNvSpPr>
              <a:spLocks noChangeArrowheads="1"/>
            </p:cNvSpPr>
            <p:nvPr/>
          </p:nvSpPr>
          <p:spPr bwMode="auto">
            <a:xfrm>
              <a:off x="340" y="2131"/>
              <a:ext cx="907" cy="907"/>
            </a:xfrm>
            <a:prstGeom prst="roundRect">
              <a:avLst>
                <a:gd name="adj" fmla="val 14222"/>
              </a:avLst>
            </a:prstGeom>
            <a:solidFill>
              <a:schemeClr val="bg2"/>
            </a:solidFill>
            <a:ln w="9525">
              <a:noFill/>
              <a:round/>
              <a:headEnd/>
              <a:tailEnd/>
            </a:ln>
            <a:effectLst/>
          </p:spPr>
          <p:txBody>
            <a:bodyPr wrap="none" anchor="ctr"/>
            <a:lstStyle/>
            <a:p>
              <a:r>
                <a:rPr lang="en-US" altLang="ko-KR" b="1" dirty="0">
                  <a:solidFill>
                    <a:schemeClr val="bg1"/>
                  </a:solidFill>
                  <a:ea typeface="굴림" charset="-127"/>
                </a:rPr>
                <a:t>42</a:t>
              </a:r>
              <a:endParaRPr lang="en-US" dirty="0"/>
            </a:p>
          </p:txBody>
        </p:sp>
        <p:sp>
          <p:nvSpPr>
            <p:cNvPr id="354327" name="AutoShape 23"/>
            <p:cNvSpPr>
              <a:spLocks noChangeArrowheads="1"/>
            </p:cNvSpPr>
            <p:nvPr/>
          </p:nvSpPr>
          <p:spPr bwMode="auto">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headEnd/>
              <a:tailEnd/>
            </a:ln>
            <a:effectLst/>
          </p:spPr>
          <p:txBody>
            <a:bodyPr wrap="none" anchor="ctr"/>
            <a:lstStyle/>
            <a:p>
              <a:endParaRPr lang="ru-RU"/>
            </a:p>
          </p:txBody>
        </p:sp>
      </p:grpSp>
      <p:grpSp>
        <p:nvGrpSpPr>
          <p:cNvPr id="354328" name="Group 24"/>
          <p:cNvGrpSpPr>
            <a:grpSpLocks/>
          </p:cNvGrpSpPr>
          <p:nvPr/>
        </p:nvGrpSpPr>
        <p:grpSpPr bwMode="auto">
          <a:xfrm>
            <a:off x="4932363" y="1916113"/>
            <a:ext cx="1439862" cy="1439862"/>
            <a:chOff x="340" y="2131"/>
            <a:chExt cx="907" cy="907"/>
          </a:xfrm>
        </p:grpSpPr>
        <p:sp>
          <p:nvSpPr>
            <p:cNvPr id="354329" name="AutoShape 25"/>
            <p:cNvSpPr>
              <a:spLocks noChangeArrowheads="1"/>
            </p:cNvSpPr>
            <p:nvPr/>
          </p:nvSpPr>
          <p:spPr bwMode="auto">
            <a:xfrm>
              <a:off x="340" y="2131"/>
              <a:ext cx="907" cy="907"/>
            </a:xfrm>
            <a:prstGeom prst="roundRect">
              <a:avLst>
                <a:gd name="adj" fmla="val 14222"/>
              </a:avLst>
            </a:prstGeom>
            <a:solidFill>
              <a:schemeClr val="accent2"/>
            </a:solidFill>
            <a:ln w="9525">
              <a:noFill/>
              <a:round/>
              <a:headEnd/>
              <a:tailEnd/>
            </a:ln>
            <a:effectLst/>
          </p:spPr>
          <p:txBody>
            <a:bodyPr wrap="none" anchor="ctr"/>
            <a:lstStyle/>
            <a:p>
              <a:r>
                <a:rPr lang="en-US" altLang="ko-KR" b="1" dirty="0">
                  <a:solidFill>
                    <a:schemeClr val="bg1"/>
                  </a:solidFill>
                  <a:ea typeface="굴림" charset="-127"/>
                </a:rPr>
                <a:t>6</a:t>
              </a:r>
              <a:endParaRPr lang="en-US" dirty="0"/>
            </a:p>
          </p:txBody>
        </p:sp>
        <p:sp>
          <p:nvSpPr>
            <p:cNvPr id="354330" name="AutoShape 26"/>
            <p:cNvSpPr>
              <a:spLocks noChangeArrowheads="1"/>
            </p:cNvSpPr>
            <p:nvPr/>
          </p:nvSpPr>
          <p:spPr bwMode="auto">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headEnd/>
              <a:tailEnd/>
            </a:ln>
            <a:effectLst/>
          </p:spPr>
          <p:txBody>
            <a:bodyPr wrap="none" anchor="ctr"/>
            <a:lstStyle/>
            <a:p>
              <a:endParaRPr lang="ru-RU"/>
            </a:p>
          </p:txBody>
        </p:sp>
      </p:grpSp>
      <p:grpSp>
        <p:nvGrpSpPr>
          <p:cNvPr id="354331" name="Group 27"/>
          <p:cNvGrpSpPr>
            <a:grpSpLocks/>
          </p:cNvGrpSpPr>
          <p:nvPr/>
        </p:nvGrpSpPr>
        <p:grpSpPr bwMode="auto">
          <a:xfrm>
            <a:off x="7092950" y="1916113"/>
            <a:ext cx="1439863" cy="1439862"/>
            <a:chOff x="340" y="2131"/>
            <a:chExt cx="907" cy="907"/>
          </a:xfrm>
        </p:grpSpPr>
        <p:sp>
          <p:nvSpPr>
            <p:cNvPr id="354332" name="AutoShape 28"/>
            <p:cNvSpPr>
              <a:spLocks noChangeArrowheads="1"/>
            </p:cNvSpPr>
            <p:nvPr/>
          </p:nvSpPr>
          <p:spPr bwMode="auto">
            <a:xfrm>
              <a:off x="340" y="2131"/>
              <a:ext cx="907" cy="907"/>
            </a:xfrm>
            <a:prstGeom prst="roundRect">
              <a:avLst>
                <a:gd name="adj" fmla="val 14222"/>
              </a:avLst>
            </a:prstGeom>
            <a:solidFill>
              <a:schemeClr val="hlink"/>
            </a:solidFill>
            <a:ln w="9525">
              <a:noFill/>
              <a:round/>
              <a:headEnd/>
              <a:tailEnd/>
            </a:ln>
            <a:effectLst/>
          </p:spPr>
          <p:txBody>
            <a:bodyPr wrap="none" anchor="ctr"/>
            <a:lstStyle/>
            <a:p>
              <a:r>
                <a:rPr lang="en-US" altLang="ko-KR" b="1" dirty="0">
                  <a:solidFill>
                    <a:schemeClr val="bg1"/>
                  </a:solidFill>
                  <a:ea typeface="굴림" charset="-127"/>
                </a:rPr>
                <a:t>6</a:t>
              </a:r>
              <a:endParaRPr lang="en-US" dirty="0"/>
            </a:p>
          </p:txBody>
        </p:sp>
        <p:sp>
          <p:nvSpPr>
            <p:cNvPr id="354333" name="AutoShape 29"/>
            <p:cNvSpPr>
              <a:spLocks noChangeArrowheads="1"/>
            </p:cNvSpPr>
            <p:nvPr/>
          </p:nvSpPr>
          <p:spPr bwMode="auto">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headEnd/>
              <a:tailEnd/>
            </a:ln>
            <a:effectLst/>
          </p:spPr>
          <p:txBody>
            <a:bodyPr wrap="none" anchor="ctr"/>
            <a:lstStyle/>
            <a:p>
              <a:endParaRPr lang="ru-RU"/>
            </a:p>
          </p:txBody>
        </p:sp>
      </p:grpSp>
      <p:sp>
        <p:nvSpPr>
          <p:cNvPr id="30" name="TextBox 29">
            <a:extLst>
              <a:ext uri="{FF2B5EF4-FFF2-40B4-BE49-F238E27FC236}">
                <a16:creationId xmlns:a16="http://schemas.microsoft.com/office/drawing/2014/main" id="{A5F68501-80F1-4313-AB37-AE6E800AE0D8}"/>
              </a:ext>
            </a:extLst>
          </p:cNvPr>
          <p:cNvSpPr txBox="1"/>
          <p:nvPr/>
        </p:nvSpPr>
        <p:spPr>
          <a:xfrm>
            <a:off x="2052638" y="353383"/>
            <a:ext cx="6048672" cy="584775"/>
          </a:xfrm>
          <a:prstGeom prst="rect">
            <a:avLst/>
          </a:prstGeom>
          <a:noFill/>
        </p:spPr>
        <p:txBody>
          <a:bodyPr wrap="square" rtlCol="0">
            <a:spAutoFit/>
          </a:bodyPr>
          <a:lstStyle/>
          <a:p>
            <a:r>
              <a:rPr lang="en-US" altLang="en-US" sz="3200" b="1" dirty="0">
                <a:solidFill>
                  <a:srgbClr val="FFFF00"/>
                </a:solidFill>
              </a:rPr>
              <a:t>JSA by the Numbers</a:t>
            </a:r>
            <a:endParaRPr lang="en-US" sz="3200"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B8E8-75DB-4B3C-AAEC-945A92873213}"/>
              </a:ext>
            </a:extLst>
          </p:cNvPr>
          <p:cNvSpPr>
            <a:spLocks noGrp="1"/>
          </p:cNvSpPr>
          <p:nvPr>
            <p:ph type="title"/>
          </p:nvPr>
        </p:nvSpPr>
        <p:spPr/>
        <p:txBody>
          <a:bodyPr/>
          <a:lstStyle/>
          <a:p>
            <a:pPr algn="ctr"/>
            <a:r>
              <a:rPr lang="en-US" dirty="0">
                <a:solidFill>
                  <a:srgbClr val="FFFF00"/>
                </a:solidFill>
              </a:rPr>
              <a:t>Leadership &amp; Admin</a:t>
            </a:r>
          </a:p>
        </p:txBody>
      </p:sp>
      <p:graphicFrame>
        <p:nvGraphicFramePr>
          <p:cNvPr id="4" name="Content Placeholder 3">
            <a:extLst>
              <a:ext uri="{FF2B5EF4-FFF2-40B4-BE49-F238E27FC236}">
                <a16:creationId xmlns:a16="http://schemas.microsoft.com/office/drawing/2014/main" id="{7C0D825A-C920-454B-A691-6053892B4D64}"/>
              </a:ext>
            </a:extLst>
          </p:cNvPr>
          <p:cNvGraphicFramePr>
            <a:graphicFrameLocks noGrp="1" noChangeAspect="1"/>
          </p:cNvGraphicFramePr>
          <p:nvPr>
            <p:ph idx="1"/>
            <p:extLst>
              <p:ext uri="{D42A27DB-BD31-4B8C-83A1-F6EECF244321}">
                <p14:modId xmlns:p14="http://schemas.microsoft.com/office/powerpoint/2010/main" val="216030541"/>
              </p:ext>
            </p:extLst>
          </p:nvPr>
        </p:nvGraphicFramePr>
        <p:xfrm>
          <a:off x="395536" y="696913"/>
          <a:ext cx="8568951" cy="582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BE7323CA-F122-4580-89DE-FB9D73AD3FFF}"/>
              </a:ext>
            </a:extLst>
          </p:cNvPr>
          <p:cNvCxnSpPr>
            <a:cxnSpLocks/>
          </p:cNvCxnSpPr>
          <p:nvPr/>
        </p:nvCxnSpPr>
        <p:spPr bwMode="auto">
          <a:xfrm>
            <a:off x="5220072" y="1556792"/>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9227077"/>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4D4D4D"/>
      </a:dk2>
      <a:lt2>
        <a:srgbClr val="01143C"/>
      </a:lt2>
      <a:accent1>
        <a:srgbClr val="6787B1"/>
      </a:accent1>
      <a:accent2>
        <a:srgbClr val="B51216"/>
      </a:accent2>
      <a:accent3>
        <a:srgbClr val="FFFFFF"/>
      </a:accent3>
      <a:accent4>
        <a:srgbClr val="404040"/>
      </a:accent4>
      <a:accent5>
        <a:srgbClr val="B8C3D5"/>
      </a:accent5>
      <a:accent6>
        <a:srgbClr val="A40F13"/>
      </a:accent6>
      <a:hlink>
        <a:srgbClr val="BED128"/>
      </a:hlink>
      <a:folHlink>
        <a:srgbClr val="99CCFF"/>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63AEF3"/>
        </a:hlink>
        <a:folHlink>
          <a:srgbClr val="99CCFF"/>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1B61"/>
        </a:lt2>
        <a:accent1>
          <a:srgbClr val="3AAFFA"/>
        </a:accent1>
        <a:accent2>
          <a:srgbClr val="5096C8"/>
        </a:accent2>
        <a:accent3>
          <a:srgbClr val="FFFFFF"/>
        </a:accent3>
        <a:accent4>
          <a:srgbClr val="404040"/>
        </a:accent4>
        <a:accent5>
          <a:srgbClr val="AED4FC"/>
        </a:accent5>
        <a:accent6>
          <a:srgbClr val="4887B5"/>
        </a:accent6>
        <a:hlink>
          <a:srgbClr val="0C5FA8"/>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519E"/>
        </a:lt2>
        <a:accent1>
          <a:srgbClr val="037AB9"/>
        </a:accent1>
        <a:accent2>
          <a:srgbClr val="019ACD"/>
        </a:accent2>
        <a:accent3>
          <a:srgbClr val="FFFFFF"/>
        </a:accent3>
        <a:accent4>
          <a:srgbClr val="404040"/>
        </a:accent4>
        <a:accent5>
          <a:srgbClr val="AABED9"/>
        </a:accent5>
        <a:accent6>
          <a:srgbClr val="018BBA"/>
        </a:accent6>
        <a:hlink>
          <a:srgbClr val="B0A6C9"/>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2B7A"/>
        </a:lt2>
        <a:accent1>
          <a:srgbClr val="50AAFF"/>
        </a:accent1>
        <a:accent2>
          <a:srgbClr val="5182BA"/>
        </a:accent2>
        <a:accent3>
          <a:srgbClr val="FFFFFF"/>
        </a:accent3>
        <a:accent4>
          <a:srgbClr val="404040"/>
        </a:accent4>
        <a:accent5>
          <a:srgbClr val="B3D2FF"/>
        </a:accent5>
        <a:accent6>
          <a:srgbClr val="4975A8"/>
        </a:accent6>
        <a:hlink>
          <a:srgbClr val="87C5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246D"/>
        </a:lt2>
        <a:accent1>
          <a:srgbClr val="225FB3"/>
        </a:accent1>
        <a:accent2>
          <a:srgbClr val="4EA8FF"/>
        </a:accent2>
        <a:accent3>
          <a:srgbClr val="FFFFFF"/>
        </a:accent3>
        <a:accent4>
          <a:srgbClr val="404040"/>
        </a:accent4>
        <a:accent5>
          <a:srgbClr val="ABB6D6"/>
        </a:accent5>
        <a:accent6>
          <a:srgbClr val="4698E7"/>
        </a:accent6>
        <a:hlink>
          <a:srgbClr val="79C9FF"/>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00246C"/>
        </a:lt2>
        <a:accent1>
          <a:srgbClr val="1C79DA"/>
        </a:accent1>
        <a:accent2>
          <a:srgbClr val="5DB9FF"/>
        </a:accent2>
        <a:accent3>
          <a:srgbClr val="FFFFFF"/>
        </a:accent3>
        <a:accent4>
          <a:srgbClr val="404040"/>
        </a:accent4>
        <a:accent5>
          <a:srgbClr val="ABBEEA"/>
        </a:accent5>
        <a:accent6>
          <a:srgbClr val="53A7E7"/>
        </a:accent6>
        <a:hlink>
          <a:srgbClr val="086AC4"/>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62D6A"/>
        </a:lt2>
        <a:accent1>
          <a:srgbClr val="969696"/>
        </a:accent1>
        <a:accent2>
          <a:srgbClr val="46BBF5"/>
        </a:accent2>
        <a:accent3>
          <a:srgbClr val="FFFFFF"/>
        </a:accent3>
        <a:accent4>
          <a:srgbClr val="404040"/>
        </a:accent4>
        <a:accent5>
          <a:srgbClr val="C9C9C9"/>
        </a:accent5>
        <a:accent6>
          <a:srgbClr val="3FA9DE"/>
        </a:accent6>
        <a:hlink>
          <a:srgbClr val="104674"/>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3436C"/>
        </a:lt2>
        <a:accent1>
          <a:srgbClr val="1F8FD0"/>
        </a:accent1>
        <a:accent2>
          <a:srgbClr val="2E3CA1"/>
        </a:accent2>
        <a:accent3>
          <a:srgbClr val="FFFFFF"/>
        </a:accent3>
        <a:accent4>
          <a:srgbClr val="404040"/>
        </a:accent4>
        <a:accent5>
          <a:srgbClr val="ABC6E4"/>
        </a:accent5>
        <a:accent6>
          <a:srgbClr val="293591"/>
        </a:accent6>
        <a:hlink>
          <a:srgbClr val="9B999A"/>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104573"/>
        </a:lt2>
        <a:accent1>
          <a:srgbClr val="46BBF6"/>
        </a:accent1>
        <a:accent2>
          <a:srgbClr val="63C8F6"/>
        </a:accent2>
        <a:accent3>
          <a:srgbClr val="FFFFFF"/>
        </a:accent3>
        <a:accent4>
          <a:srgbClr val="404040"/>
        </a:accent4>
        <a:accent5>
          <a:srgbClr val="B0DAFA"/>
        </a:accent5>
        <a:accent6>
          <a:srgbClr val="59B5DF"/>
        </a:accent6>
        <a:hlink>
          <a:srgbClr val="CBA47A"/>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0F3F68"/>
        </a:lt2>
        <a:accent1>
          <a:srgbClr val="30A6DF"/>
        </a:accent1>
        <a:accent2>
          <a:srgbClr val="76D0F8"/>
        </a:accent2>
        <a:accent3>
          <a:srgbClr val="FFFFFF"/>
        </a:accent3>
        <a:accent4>
          <a:srgbClr val="404040"/>
        </a:accent4>
        <a:accent5>
          <a:srgbClr val="ADD0EC"/>
        </a:accent5>
        <a:accent6>
          <a:srgbClr val="6ABCE1"/>
        </a:accent6>
        <a:hlink>
          <a:srgbClr val="1F7BB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7E836E"/>
        </a:dk2>
        <a:lt2>
          <a:srgbClr val="001B61"/>
        </a:lt2>
        <a:accent1>
          <a:srgbClr val="7A6B43"/>
        </a:accent1>
        <a:accent2>
          <a:srgbClr val="5096C8"/>
        </a:accent2>
        <a:accent3>
          <a:srgbClr val="FFFFFF"/>
        </a:accent3>
        <a:accent4>
          <a:srgbClr val="404040"/>
        </a:accent4>
        <a:accent5>
          <a:srgbClr val="BEBAB0"/>
        </a:accent5>
        <a:accent6>
          <a:srgbClr val="4887B5"/>
        </a:accent6>
        <a:hlink>
          <a:srgbClr val="0C5FA8"/>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7E836E"/>
        </a:dk2>
        <a:lt2>
          <a:srgbClr val="001B61"/>
        </a:lt2>
        <a:accent1>
          <a:srgbClr val="7A6B43"/>
        </a:accent1>
        <a:accent2>
          <a:srgbClr val="5096C8"/>
        </a:accent2>
        <a:accent3>
          <a:srgbClr val="FFFFFF"/>
        </a:accent3>
        <a:accent4>
          <a:srgbClr val="404040"/>
        </a:accent4>
        <a:accent5>
          <a:srgbClr val="BEBAB0"/>
        </a:accent5>
        <a:accent6>
          <a:srgbClr val="4887B5"/>
        </a:accent6>
        <a:hlink>
          <a:srgbClr val="7E836E"/>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304457"/>
        </a:lt2>
        <a:accent1>
          <a:srgbClr val="6787B1"/>
        </a:accent1>
        <a:accent2>
          <a:srgbClr val="8DBEE2"/>
        </a:accent2>
        <a:accent3>
          <a:srgbClr val="FFFFFF"/>
        </a:accent3>
        <a:accent4>
          <a:srgbClr val="404040"/>
        </a:accent4>
        <a:accent5>
          <a:srgbClr val="B8C3D5"/>
        </a:accent5>
        <a:accent6>
          <a:srgbClr val="7FACCD"/>
        </a:accent6>
        <a:hlink>
          <a:srgbClr val="63AEF3"/>
        </a:hlink>
        <a:folHlink>
          <a:srgbClr val="99CCFF"/>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0C1116"/>
        </a:lt2>
        <a:accent1>
          <a:srgbClr val="6787B1"/>
        </a:accent1>
        <a:accent2>
          <a:srgbClr val="8DBEE2"/>
        </a:accent2>
        <a:accent3>
          <a:srgbClr val="FFFFFF"/>
        </a:accent3>
        <a:accent4>
          <a:srgbClr val="404040"/>
        </a:accent4>
        <a:accent5>
          <a:srgbClr val="B8C3D5"/>
        </a:accent5>
        <a:accent6>
          <a:srgbClr val="7FACCD"/>
        </a:accent6>
        <a:hlink>
          <a:srgbClr val="63AEF3"/>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1550</Words>
  <Application>Microsoft Office PowerPoint</Application>
  <PresentationFormat>On-screen Show (4:3)</PresentationFormat>
  <Paragraphs>360</Paragraphs>
  <Slides>40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KG A Teeny Tiny Font</vt:lpstr>
      <vt:lpstr>Verdana</vt:lpstr>
      <vt:lpstr>Warnock Pro SmBd</vt:lpstr>
      <vt:lpstr>Wingdings</vt:lpstr>
      <vt:lpstr>template</vt:lpstr>
      <vt:lpstr>WELCOME PARENTS &amp; STUDENTS</vt:lpstr>
      <vt:lpstr>PowerPoint Presentation</vt:lpstr>
      <vt:lpstr>Calendar Notes </vt:lpstr>
      <vt:lpstr>PowerPoint Presentation</vt:lpstr>
      <vt:lpstr>JSA began with a dream..</vt:lpstr>
      <vt:lpstr>Autism by the Numbers</vt:lpstr>
      <vt:lpstr>JSA Mission Statement</vt:lpstr>
      <vt:lpstr>PowerPoint Presentation</vt:lpstr>
      <vt:lpstr>Leadership &amp; Admin</vt:lpstr>
      <vt:lpstr>Program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OBSERVATIONS</vt:lpstr>
      <vt:lpstr>ILLNESS POLICY</vt:lpstr>
      <vt:lpstr>FINANCIAL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MISSION BEGINS..</vt:lpstr>
      <vt:lpstr>PowerPoint Presentation</vt:lpstr>
      <vt:lpstr>JSA’s 15th School Year ..so what’s NEW..</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Jacksonville School for Autism</cp:lastModifiedBy>
  <cp:revision>154</cp:revision>
  <dcterms:created xsi:type="dcterms:W3CDTF">2005-12-15T13:46:42Z</dcterms:created>
  <dcterms:modified xsi:type="dcterms:W3CDTF">2019-08-05T20:47:24Z</dcterms:modified>
</cp:coreProperties>
</file>